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02" r:id="rId2"/>
    <p:sldId id="301" r:id="rId3"/>
    <p:sldId id="304" r:id="rId4"/>
    <p:sldId id="303" r:id="rId5"/>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CC"/>
    <a:srgbClr val="FF9966"/>
    <a:srgbClr val="FFCCFF"/>
    <a:srgbClr val="CC0099"/>
    <a:srgbClr val="FFCC99"/>
    <a:srgbClr val="FF0066"/>
    <a:srgbClr val="FF6600"/>
    <a:srgbClr val="FF0000"/>
    <a:srgbClr val="663300"/>
    <a:srgbClr val="FF66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084" autoAdjust="0"/>
    <p:restoredTop sz="94660"/>
  </p:normalViewPr>
  <p:slideViewPr>
    <p:cSldViewPr snapToGrid="0">
      <p:cViewPr varScale="1">
        <p:scale>
          <a:sx n="109" d="100"/>
          <a:sy n="109" d="100"/>
        </p:scale>
        <p:origin x="1650"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285072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hyperlink" Target="http://www.digipot.net/"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Picture 7">
            <a:extLst>
              <a:ext uri="{FF2B5EF4-FFF2-40B4-BE49-F238E27FC236}">
                <a16:creationId xmlns:a16="http://schemas.microsoft.com/office/drawing/2014/main" id="{B951FB68-000E-3C92-06D8-5C0CFC1CC309}"/>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9056688" y="115888"/>
            <a:ext cx="709612" cy="38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 Box 8">
            <a:extLst>
              <a:ext uri="{FF2B5EF4-FFF2-40B4-BE49-F238E27FC236}">
                <a16:creationId xmlns:a16="http://schemas.microsoft.com/office/drawing/2014/main" id="{A1331023-CC9A-C5A0-85E3-22E7DEAB33B7}"/>
              </a:ext>
            </a:extLst>
          </p:cNvPr>
          <p:cNvSpPr txBox="1">
            <a:spLocks noChangeArrowheads="1"/>
          </p:cNvSpPr>
          <p:nvPr userDrawn="1"/>
        </p:nvSpPr>
        <p:spPr bwMode="auto">
          <a:xfrm>
            <a:off x="0" y="6643688"/>
            <a:ext cx="3118161"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914400" fontAlgn="base">
              <a:spcBef>
                <a:spcPct val="0"/>
              </a:spcBef>
              <a:spcAft>
                <a:spcPct val="0"/>
              </a:spcAft>
            </a:pPr>
            <a:r>
              <a:rPr kumimoji="1" lang="en-US" altLang="ja-JP" sz="800" b="1" dirty="0">
                <a:solidFill>
                  <a:srgbClr val="000000"/>
                </a:solidFill>
                <a:latin typeface="Arial" charset="0"/>
                <a:ea typeface="ＭＳ Ｐゴシック" charset="-128"/>
              </a:rPr>
              <a:t>Copyright©2024 </a:t>
            </a:r>
            <a:r>
              <a:rPr kumimoji="1" lang="en-US" altLang="ja-JP" sz="800" b="1" dirty="0">
                <a:solidFill>
                  <a:srgbClr val="000000"/>
                </a:solidFill>
                <a:latin typeface="Arial" charset="0"/>
                <a:ea typeface="ＭＳ Ｐゴシック" charset="-128"/>
                <a:hlinkClick r:id="rId4"/>
              </a:rPr>
              <a:t>https://www.digipot.net</a:t>
            </a:r>
            <a:r>
              <a:rPr kumimoji="1" lang="en-US" altLang="ja-JP" sz="800" b="1" dirty="0">
                <a:solidFill>
                  <a:srgbClr val="000000"/>
                </a:solidFill>
                <a:latin typeface="Arial" charset="0"/>
                <a:ea typeface="ＭＳ Ｐゴシック" charset="-128"/>
              </a:rPr>
              <a:t> All rights reserved. </a:t>
            </a:r>
          </a:p>
        </p:txBody>
      </p:sp>
    </p:spTree>
    <p:extLst>
      <p:ext uri="{BB962C8B-B14F-4D97-AF65-F5344CB8AC3E}">
        <p14:creationId xmlns:p14="http://schemas.microsoft.com/office/powerpoint/2010/main" val="4088104016"/>
      </p:ext>
    </p:extLst>
  </p:cSld>
  <p:clrMap bg1="lt1" tx1="dk1" bg2="lt2" tx2="dk2" accent1="accent1" accent2="accent2" accent3="accent3" accent4="accent4" accent5="accent5" accent6="accent6" hlink="hlink" folHlink="folHlink"/>
  <p:sldLayoutIdLst>
    <p:sldLayoutId id="2147483661"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4E6B03-9FD7-B174-7937-3F79C78B9005}"/>
            </a:ext>
          </a:extLst>
        </p:cNvPr>
        <p:cNvGrpSpPr/>
        <p:nvPr/>
      </p:nvGrpSpPr>
      <p:grpSpPr>
        <a:xfrm>
          <a:off x="0" y="0"/>
          <a:ext cx="0" cy="0"/>
          <a:chOff x="0" y="0"/>
          <a:chExt cx="0" cy="0"/>
        </a:xfrm>
      </p:grpSpPr>
      <p:sp>
        <p:nvSpPr>
          <p:cNvPr id="266" name="フリーフォーム: 図形 265">
            <a:extLst>
              <a:ext uri="{FF2B5EF4-FFF2-40B4-BE49-F238E27FC236}">
                <a16:creationId xmlns:a16="http://schemas.microsoft.com/office/drawing/2014/main" id="{209725ED-DDD7-0DE2-6B1E-6BB1B50C9C7E}"/>
              </a:ext>
            </a:extLst>
          </p:cNvPr>
          <p:cNvSpPr/>
          <p:nvPr/>
        </p:nvSpPr>
        <p:spPr>
          <a:xfrm>
            <a:off x="1573156" y="3536987"/>
            <a:ext cx="1015349" cy="1571504"/>
          </a:xfrm>
          <a:custGeom>
            <a:avLst/>
            <a:gdLst>
              <a:gd name="connsiteX0" fmla="*/ 1245084 w 2496249"/>
              <a:gd name="connsiteY0" fmla="*/ 463318 h 3863561"/>
              <a:gd name="connsiteX1" fmla="*/ 1803107 w 2496249"/>
              <a:gd name="connsiteY1" fmla="*/ 1029783 h 3863561"/>
              <a:gd name="connsiteX2" fmla="*/ 1245084 w 2496249"/>
              <a:gd name="connsiteY2" fmla="*/ 1596248 h 3863561"/>
              <a:gd name="connsiteX3" fmla="*/ 687061 w 2496249"/>
              <a:gd name="connsiteY3" fmla="*/ 1029783 h 3863561"/>
              <a:gd name="connsiteX4" fmla="*/ 1245084 w 2496249"/>
              <a:gd name="connsiteY4" fmla="*/ 463318 h 3863561"/>
              <a:gd name="connsiteX5" fmla="*/ 519871 w 2496249"/>
              <a:gd name="connsiteY5" fmla="*/ 20 h 3863561"/>
              <a:gd name="connsiteX6" fmla="*/ 639121 w 2496249"/>
              <a:gd name="connsiteY6" fmla="*/ 82120 h 3863561"/>
              <a:gd name="connsiteX7" fmla="*/ 609952 w 2496249"/>
              <a:gd name="connsiteY7" fmla="*/ 223930 h 3863561"/>
              <a:gd name="connsiteX8" fmla="*/ 588870 w 2496249"/>
              <a:gd name="connsiteY8" fmla="*/ 237795 h 3863561"/>
              <a:gd name="connsiteX9" fmla="*/ 589628 w 2496249"/>
              <a:gd name="connsiteY9" fmla="*/ 238823 h 3863561"/>
              <a:gd name="connsiteX10" fmla="*/ 273387 w 2496249"/>
              <a:gd name="connsiteY10" fmla="*/ 1045939 h 3863561"/>
              <a:gd name="connsiteX11" fmla="*/ 754323 w 2496249"/>
              <a:gd name="connsiteY11" fmla="*/ 1642619 h 3863561"/>
              <a:gd name="connsiteX12" fmla="*/ 859117 w 2496249"/>
              <a:gd name="connsiteY12" fmla="*/ 1678577 h 3863561"/>
              <a:gd name="connsiteX13" fmla="*/ 869884 w 2496249"/>
              <a:gd name="connsiteY13" fmla="*/ 1671318 h 3863561"/>
              <a:gd name="connsiteX14" fmla="*/ 943808 w 2496249"/>
              <a:gd name="connsiteY14" fmla="*/ 1656393 h 3863561"/>
              <a:gd name="connsiteX15" fmla="*/ 1546359 w 2496249"/>
              <a:gd name="connsiteY15" fmla="*/ 1656394 h 3863561"/>
              <a:gd name="connsiteX16" fmla="*/ 1620283 w 2496249"/>
              <a:gd name="connsiteY16" fmla="*/ 1671319 h 3863561"/>
              <a:gd name="connsiteX17" fmla="*/ 1633102 w 2496249"/>
              <a:gd name="connsiteY17" fmla="*/ 1679961 h 3863561"/>
              <a:gd name="connsiteX18" fmla="*/ 1741926 w 2496249"/>
              <a:gd name="connsiteY18" fmla="*/ 1642619 h 3863561"/>
              <a:gd name="connsiteX19" fmla="*/ 2222862 w 2496249"/>
              <a:gd name="connsiteY19" fmla="*/ 1045940 h 3863561"/>
              <a:gd name="connsiteX20" fmla="*/ 1906621 w 2496249"/>
              <a:gd name="connsiteY20" fmla="*/ 238825 h 3863561"/>
              <a:gd name="connsiteX21" fmla="*/ 1907379 w 2496249"/>
              <a:gd name="connsiteY21" fmla="*/ 237797 h 3863561"/>
              <a:gd name="connsiteX22" fmla="*/ 1886296 w 2496249"/>
              <a:gd name="connsiteY22" fmla="*/ 223931 h 3863561"/>
              <a:gd name="connsiteX23" fmla="*/ 1857128 w 2496249"/>
              <a:gd name="connsiteY23" fmla="*/ 82121 h 3863561"/>
              <a:gd name="connsiteX24" fmla="*/ 1976378 w 2496249"/>
              <a:gd name="connsiteY24" fmla="*/ 21 h 3863561"/>
              <a:gd name="connsiteX25" fmla="*/ 2027514 w 2496249"/>
              <a:gd name="connsiteY25" fmla="*/ 9500 h 3863561"/>
              <a:gd name="connsiteX26" fmla="*/ 2060056 w 2496249"/>
              <a:gd name="connsiteY26" fmla="*/ 30900 h 3863561"/>
              <a:gd name="connsiteX27" fmla="*/ 2060395 w 2496249"/>
              <a:gd name="connsiteY27" fmla="*/ 30439 h 3863561"/>
              <a:gd name="connsiteX28" fmla="*/ 2063874 w 2496249"/>
              <a:gd name="connsiteY28" fmla="*/ 33411 h 3863561"/>
              <a:gd name="connsiteX29" fmla="*/ 2070968 w 2496249"/>
              <a:gd name="connsiteY29" fmla="*/ 38076 h 3863561"/>
              <a:gd name="connsiteX30" fmla="*/ 2073206 w 2496249"/>
              <a:gd name="connsiteY30" fmla="*/ 41383 h 3863561"/>
              <a:gd name="connsiteX31" fmla="*/ 2176790 w 2496249"/>
              <a:gd name="connsiteY31" fmla="*/ 129869 h 3863561"/>
              <a:gd name="connsiteX32" fmla="*/ 2477270 w 2496249"/>
              <a:gd name="connsiteY32" fmla="*/ 1094393 h 3863561"/>
              <a:gd name="connsiteX33" fmla="*/ 1843292 w 2496249"/>
              <a:gd name="connsiteY33" fmla="*/ 1880947 h 3863561"/>
              <a:gd name="connsiteX34" fmla="*/ 1724597 w 2496249"/>
              <a:gd name="connsiteY34" fmla="*/ 1921676 h 3863561"/>
              <a:gd name="connsiteX35" fmla="*/ 1583930 w 2496249"/>
              <a:gd name="connsiteY35" fmla="*/ 2829227 h 3863561"/>
              <a:gd name="connsiteX36" fmla="*/ 1774321 w 2496249"/>
              <a:gd name="connsiteY36" fmla="*/ 3722167 h 3863561"/>
              <a:gd name="connsiteX37" fmla="*/ 1779295 w 2496249"/>
              <a:gd name="connsiteY37" fmla="*/ 3744562 h 3863561"/>
              <a:gd name="connsiteX38" fmla="*/ 1648391 w 2496249"/>
              <a:gd name="connsiteY38" fmla="*/ 3863561 h 3863561"/>
              <a:gd name="connsiteX39" fmla="*/ 1517487 w 2496249"/>
              <a:gd name="connsiteY39" fmla="*/ 3744562 h 3863561"/>
              <a:gd name="connsiteX40" fmla="*/ 1519153 w 2496249"/>
              <a:gd name="connsiteY40" fmla="*/ 3737061 h 3863561"/>
              <a:gd name="connsiteX41" fmla="*/ 1516321 w 2496249"/>
              <a:gd name="connsiteY41" fmla="*/ 3737061 h 3863561"/>
              <a:gd name="connsiteX42" fmla="*/ 1253406 w 2496249"/>
              <a:gd name="connsiteY42" fmla="*/ 2926145 h 3863561"/>
              <a:gd name="connsiteX43" fmla="*/ 1236761 w 2496249"/>
              <a:gd name="connsiteY43" fmla="*/ 2926145 h 3863561"/>
              <a:gd name="connsiteX44" fmla="*/ 973846 w 2496249"/>
              <a:gd name="connsiteY44" fmla="*/ 3737061 h 3863561"/>
              <a:gd name="connsiteX45" fmla="*/ 970385 w 2496249"/>
              <a:gd name="connsiteY45" fmla="*/ 3737061 h 3863561"/>
              <a:gd name="connsiteX46" fmla="*/ 972051 w 2496249"/>
              <a:gd name="connsiteY46" fmla="*/ 3744562 h 3863561"/>
              <a:gd name="connsiteX47" fmla="*/ 841147 w 2496249"/>
              <a:gd name="connsiteY47" fmla="*/ 3863561 h 3863561"/>
              <a:gd name="connsiteX48" fmla="*/ 710243 w 2496249"/>
              <a:gd name="connsiteY48" fmla="*/ 3744562 h 3863561"/>
              <a:gd name="connsiteX49" fmla="*/ 720530 w 2496249"/>
              <a:gd name="connsiteY49" fmla="*/ 3698242 h 3863561"/>
              <a:gd name="connsiteX50" fmla="*/ 721114 w 2496249"/>
              <a:gd name="connsiteY50" fmla="*/ 3697454 h 3863561"/>
              <a:gd name="connsiteX51" fmla="*/ 906237 w 2496249"/>
              <a:gd name="connsiteY51" fmla="*/ 2829226 h 3863561"/>
              <a:gd name="connsiteX52" fmla="*/ 765228 w 2496249"/>
              <a:gd name="connsiteY52" fmla="*/ 1919471 h 3863561"/>
              <a:gd name="connsiteX53" fmla="*/ 652958 w 2496249"/>
              <a:gd name="connsiteY53" fmla="*/ 1880946 h 3863561"/>
              <a:gd name="connsiteX54" fmla="*/ 18979 w 2496249"/>
              <a:gd name="connsiteY54" fmla="*/ 1094392 h 3863561"/>
              <a:gd name="connsiteX55" fmla="*/ 319457 w 2496249"/>
              <a:gd name="connsiteY55" fmla="*/ 129868 h 3863561"/>
              <a:gd name="connsiteX56" fmla="*/ 423043 w 2496249"/>
              <a:gd name="connsiteY56" fmla="*/ 41382 h 3863561"/>
              <a:gd name="connsiteX57" fmla="*/ 425281 w 2496249"/>
              <a:gd name="connsiteY57" fmla="*/ 38074 h 3863561"/>
              <a:gd name="connsiteX58" fmla="*/ 432373 w 2496249"/>
              <a:gd name="connsiteY58" fmla="*/ 33410 h 3863561"/>
              <a:gd name="connsiteX59" fmla="*/ 435853 w 2496249"/>
              <a:gd name="connsiteY59" fmla="*/ 30438 h 3863561"/>
              <a:gd name="connsiteX60" fmla="*/ 436193 w 2496249"/>
              <a:gd name="connsiteY60" fmla="*/ 30898 h 3863561"/>
              <a:gd name="connsiteX61" fmla="*/ 468735 w 2496249"/>
              <a:gd name="connsiteY61" fmla="*/ 9499 h 3863561"/>
              <a:gd name="connsiteX62" fmla="*/ 519871 w 2496249"/>
              <a:gd name="connsiteY62" fmla="*/ 20 h 3863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2496249" h="3863561">
                <a:moveTo>
                  <a:pt x="1245084" y="463318"/>
                </a:moveTo>
                <a:cubicBezTo>
                  <a:pt x="1553272" y="463318"/>
                  <a:pt x="1803107" y="716933"/>
                  <a:pt x="1803107" y="1029783"/>
                </a:cubicBezTo>
                <a:cubicBezTo>
                  <a:pt x="1803107" y="1342633"/>
                  <a:pt x="1553272" y="1596248"/>
                  <a:pt x="1245084" y="1596248"/>
                </a:cubicBezTo>
                <a:cubicBezTo>
                  <a:pt x="936896" y="1596248"/>
                  <a:pt x="687061" y="1342633"/>
                  <a:pt x="687061" y="1029783"/>
                </a:cubicBezTo>
                <a:cubicBezTo>
                  <a:pt x="687061" y="716933"/>
                  <a:pt x="936896" y="463318"/>
                  <a:pt x="1245084" y="463318"/>
                </a:cubicBezTo>
                <a:close/>
                <a:moveTo>
                  <a:pt x="519871" y="20"/>
                </a:moveTo>
                <a:cubicBezTo>
                  <a:pt x="570901" y="920"/>
                  <a:pt x="618873" y="31792"/>
                  <a:pt x="639121" y="82120"/>
                </a:cubicBezTo>
                <a:cubicBezTo>
                  <a:pt x="659368" y="132448"/>
                  <a:pt x="646141" y="187940"/>
                  <a:pt x="609952" y="223930"/>
                </a:cubicBezTo>
                <a:lnTo>
                  <a:pt x="588870" y="237795"/>
                </a:lnTo>
                <a:lnTo>
                  <a:pt x="589628" y="238823"/>
                </a:lnTo>
                <a:cubicBezTo>
                  <a:pt x="337783" y="424669"/>
                  <a:pt x="214829" y="738473"/>
                  <a:pt x="273387" y="1045939"/>
                </a:cubicBezTo>
                <a:cubicBezTo>
                  <a:pt x="324626" y="1314973"/>
                  <a:pt x="506889" y="1537436"/>
                  <a:pt x="754323" y="1642619"/>
                </a:cubicBezTo>
                <a:lnTo>
                  <a:pt x="859117" y="1678577"/>
                </a:lnTo>
                <a:lnTo>
                  <a:pt x="869884" y="1671318"/>
                </a:lnTo>
                <a:cubicBezTo>
                  <a:pt x="892605" y="1661709"/>
                  <a:pt x="917586" y="1656394"/>
                  <a:pt x="943808" y="1656393"/>
                </a:cubicBezTo>
                <a:lnTo>
                  <a:pt x="1546359" y="1656394"/>
                </a:lnTo>
                <a:cubicBezTo>
                  <a:pt x="1572581" y="1656394"/>
                  <a:pt x="1597563" y="1661708"/>
                  <a:pt x="1620283" y="1671319"/>
                </a:cubicBezTo>
                <a:lnTo>
                  <a:pt x="1633102" y="1679961"/>
                </a:lnTo>
                <a:lnTo>
                  <a:pt x="1741926" y="1642619"/>
                </a:lnTo>
                <a:cubicBezTo>
                  <a:pt x="1989360" y="1537436"/>
                  <a:pt x="2171623" y="1314973"/>
                  <a:pt x="2222862" y="1045940"/>
                </a:cubicBezTo>
                <a:cubicBezTo>
                  <a:pt x="2281419" y="738474"/>
                  <a:pt x="2158465" y="424670"/>
                  <a:pt x="1906621" y="238825"/>
                </a:cubicBezTo>
                <a:lnTo>
                  <a:pt x="1907379" y="237797"/>
                </a:lnTo>
                <a:lnTo>
                  <a:pt x="1886296" y="223931"/>
                </a:lnTo>
                <a:cubicBezTo>
                  <a:pt x="1850107" y="187942"/>
                  <a:pt x="1836880" y="132450"/>
                  <a:pt x="1857128" y="82121"/>
                </a:cubicBezTo>
                <a:cubicBezTo>
                  <a:pt x="1877376" y="31792"/>
                  <a:pt x="1925348" y="921"/>
                  <a:pt x="1976378" y="21"/>
                </a:cubicBezTo>
                <a:cubicBezTo>
                  <a:pt x="1993388" y="-279"/>
                  <a:pt x="2010738" y="2751"/>
                  <a:pt x="2027514" y="9500"/>
                </a:cubicBezTo>
                <a:lnTo>
                  <a:pt x="2060056" y="30900"/>
                </a:lnTo>
                <a:lnTo>
                  <a:pt x="2060395" y="30439"/>
                </a:lnTo>
                <a:lnTo>
                  <a:pt x="2063874" y="33411"/>
                </a:lnTo>
                <a:lnTo>
                  <a:pt x="2070968" y="38076"/>
                </a:lnTo>
                <a:lnTo>
                  <a:pt x="2073206" y="41383"/>
                </a:lnTo>
                <a:lnTo>
                  <a:pt x="2176790" y="129869"/>
                </a:lnTo>
                <a:cubicBezTo>
                  <a:pt x="2429163" y="378708"/>
                  <a:pt x="2544813" y="739750"/>
                  <a:pt x="2477270" y="1094393"/>
                </a:cubicBezTo>
                <a:cubicBezTo>
                  <a:pt x="2409726" y="1449037"/>
                  <a:pt x="2169464" y="1742293"/>
                  <a:pt x="1843292" y="1880947"/>
                </a:cubicBezTo>
                <a:lnTo>
                  <a:pt x="1724597" y="1921676"/>
                </a:lnTo>
                <a:lnTo>
                  <a:pt x="1583930" y="2829227"/>
                </a:lnTo>
                <a:lnTo>
                  <a:pt x="1774321" y="3722167"/>
                </a:lnTo>
                <a:lnTo>
                  <a:pt x="1779295" y="3744562"/>
                </a:lnTo>
                <a:cubicBezTo>
                  <a:pt x="1779295" y="3810283"/>
                  <a:pt x="1720687" y="3863561"/>
                  <a:pt x="1648391" y="3863561"/>
                </a:cubicBezTo>
                <a:cubicBezTo>
                  <a:pt x="1576095" y="3863561"/>
                  <a:pt x="1517488" y="3810283"/>
                  <a:pt x="1517487" y="3744562"/>
                </a:cubicBezTo>
                <a:lnTo>
                  <a:pt x="1519153" y="3737061"/>
                </a:lnTo>
                <a:lnTo>
                  <a:pt x="1516321" y="3737061"/>
                </a:lnTo>
                <a:lnTo>
                  <a:pt x="1253406" y="2926145"/>
                </a:lnTo>
                <a:lnTo>
                  <a:pt x="1236761" y="2926145"/>
                </a:lnTo>
                <a:lnTo>
                  <a:pt x="973846" y="3737061"/>
                </a:lnTo>
                <a:lnTo>
                  <a:pt x="970385" y="3737061"/>
                </a:lnTo>
                <a:lnTo>
                  <a:pt x="972051" y="3744562"/>
                </a:lnTo>
                <a:cubicBezTo>
                  <a:pt x="972051" y="3810283"/>
                  <a:pt x="913443" y="3863561"/>
                  <a:pt x="841147" y="3863561"/>
                </a:cubicBezTo>
                <a:cubicBezTo>
                  <a:pt x="768851" y="3863561"/>
                  <a:pt x="710242" y="3810283"/>
                  <a:pt x="710243" y="3744562"/>
                </a:cubicBezTo>
                <a:cubicBezTo>
                  <a:pt x="710243" y="3728131"/>
                  <a:pt x="713906" y="3712479"/>
                  <a:pt x="720530" y="3698242"/>
                </a:cubicBezTo>
                <a:lnTo>
                  <a:pt x="721114" y="3697454"/>
                </a:lnTo>
                <a:lnTo>
                  <a:pt x="906237" y="2829226"/>
                </a:lnTo>
                <a:lnTo>
                  <a:pt x="765228" y="1919471"/>
                </a:lnTo>
                <a:lnTo>
                  <a:pt x="652958" y="1880946"/>
                </a:lnTo>
                <a:cubicBezTo>
                  <a:pt x="326785" y="1742292"/>
                  <a:pt x="86522" y="1449036"/>
                  <a:pt x="18979" y="1094392"/>
                </a:cubicBezTo>
                <a:cubicBezTo>
                  <a:pt x="-48564" y="739749"/>
                  <a:pt x="67085" y="378707"/>
                  <a:pt x="319457" y="129868"/>
                </a:cubicBezTo>
                <a:lnTo>
                  <a:pt x="423043" y="41382"/>
                </a:lnTo>
                <a:lnTo>
                  <a:pt x="425281" y="38074"/>
                </a:lnTo>
                <a:lnTo>
                  <a:pt x="432373" y="33410"/>
                </a:lnTo>
                <a:lnTo>
                  <a:pt x="435853" y="30438"/>
                </a:lnTo>
                <a:lnTo>
                  <a:pt x="436193" y="30898"/>
                </a:lnTo>
                <a:lnTo>
                  <a:pt x="468735" y="9499"/>
                </a:lnTo>
                <a:cubicBezTo>
                  <a:pt x="485511" y="2750"/>
                  <a:pt x="502861" y="-280"/>
                  <a:pt x="519871" y="20"/>
                </a:cubicBezTo>
                <a:close/>
              </a:path>
            </a:pathLst>
          </a:cu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77" name="楕円 276">
            <a:extLst>
              <a:ext uri="{FF2B5EF4-FFF2-40B4-BE49-F238E27FC236}">
                <a16:creationId xmlns:a16="http://schemas.microsoft.com/office/drawing/2014/main" id="{E569FE5A-60C6-4D0B-F54F-AD36D6C26E1D}"/>
              </a:ext>
            </a:extLst>
          </p:cNvPr>
          <p:cNvSpPr/>
          <p:nvPr/>
        </p:nvSpPr>
        <p:spPr>
          <a:xfrm>
            <a:off x="1411989" y="2214021"/>
            <a:ext cx="1322966" cy="1322966"/>
          </a:xfrm>
          <a:prstGeom prst="ellipse">
            <a:avLst/>
          </a:prstGeom>
          <a:solidFill>
            <a:schemeClr val="bg1"/>
          </a:solidFill>
          <a:ln w="571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2400" b="1" dirty="0">
                <a:solidFill>
                  <a:schemeClr val="tx1"/>
                </a:solidFill>
                <a:latin typeface="メイリオ" panose="020B0604030504040204" pitchFamily="50" charset="-128"/>
                <a:ea typeface="メイリオ" panose="020B0604030504040204" pitchFamily="50" charset="-128"/>
              </a:rPr>
              <a:t>問題</a:t>
            </a:r>
          </a:p>
        </p:txBody>
      </p:sp>
      <p:sp>
        <p:nvSpPr>
          <p:cNvPr id="280" name="フリーフォーム: 図形 279">
            <a:extLst>
              <a:ext uri="{FF2B5EF4-FFF2-40B4-BE49-F238E27FC236}">
                <a16:creationId xmlns:a16="http://schemas.microsoft.com/office/drawing/2014/main" id="{A285E6EE-75F6-25CE-0EF3-74D4F8B36194}"/>
              </a:ext>
            </a:extLst>
          </p:cNvPr>
          <p:cNvSpPr/>
          <p:nvPr/>
        </p:nvSpPr>
        <p:spPr>
          <a:xfrm>
            <a:off x="396640" y="3549148"/>
            <a:ext cx="1015349" cy="1559343"/>
          </a:xfrm>
          <a:custGeom>
            <a:avLst/>
            <a:gdLst>
              <a:gd name="connsiteX0" fmla="*/ 893980 w 2516420"/>
              <a:gd name="connsiteY0" fmla="*/ 464400 h 3864642"/>
              <a:gd name="connsiteX1" fmla="*/ 1452003 w 2516420"/>
              <a:gd name="connsiteY1" fmla="*/ 1030865 h 3864642"/>
              <a:gd name="connsiteX2" fmla="*/ 893980 w 2516420"/>
              <a:gd name="connsiteY2" fmla="*/ 1597330 h 3864642"/>
              <a:gd name="connsiteX3" fmla="*/ 335957 w 2516420"/>
              <a:gd name="connsiteY3" fmla="*/ 1030865 h 3864642"/>
              <a:gd name="connsiteX4" fmla="*/ 893980 w 2516420"/>
              <a:gd name="connsiteY4" fmla="*/ 464400 h 3864642"/>
              <a:gd name="connsiteX5" fmla="*/ 842403 w 2516420"/>
              <a:gd name="connsiteY5" fmla="*/ 0 h 3864642"/>
              <a:gd name="connsiteX6" fmla="*/ 973371 w 2516420"/>
              <a:gd name="connsiteY6" fmla="*/ 130968 h 3864642"/>
              <a:gd name="connsiteX7" fmla="*/ 893382 w 2516420"/>
              <a:gd name="connsiteY7" fmla="*/ 251644 h 3864642"/>
              <a:gd name="connsiteX8" fmla="*/ 868647 w 2516420"/>
              <a:gd name="connsiteY8" fmla="*/ 256638 h 3864642"/>
              <a:gd name="connsiteX9" fmla="*/ 868967 w 2516420"/>
              <a:gd name="connsiteY9" fmla="*/ 257875 h 3864642"/>
              <a:gd name="connsiteX10" fmla="*/ 274330 w 2516420"/>
              <a:gd name="connsiteY10" fmla="*/ 888630 h 3864642"/>
              <a:gd name="connsiteX11" fmla="*/ 497807 w 2516420"/>
              <a:gd name="connsiteY11" fmla="*/ 1621694 h 3864642"/>
              <a:gd name="connsiteX12" fmla="*/ 549309 w 2516420"/>
              <a:gd name="connsiteY12" fmla="*/ 1666236 h 3864642"/>
              <a:gd name="connsiteX13" fmla="*/ 592703 w 2516420"/>
              <a:gd name="connsiteY13" fmla="*/ 1657475 h 3864642"/>
              <a:gd name="connsiteX14" fmla="*/ 1195254 w 2516420"/>
              <a:gd name="connsiteY14" fmla="*/ 1657475 h 3864642"/>
              <a:gd name="connsiteX15" fmla="*/ 1269179 w 2516420"/>
              <a:gd name="connsiteY15" fmla="*/ 1672400 h 3864642"/>
              <a:gd name="connsiteX16" fmla="*/ 1282672 w 2516420"/>
              <a:gd name="connsiteY16" fmla="*/ 1681497 h 3864642"/>
              <a:gd name="connsiteX17" fmla="*/ 1435624 w 2516420"/>
              <a:gd name="connsiteY17" fmla="*/ 1708432 h 3864642"/>
              <a:gd name="connsiteX18" fmla="*/ 2209367 w 2516420"/>
              <a:gd name="connsiteY18" fmla="*/ 1292409 h 3864642"/>
              <a:gd name="connsiteX19" fmla="*/ 2261895 w 2516420"/>
              <a:gd name="connsiteY19" fmla="*/ 1175348 h 3864642"/>
              <a:gd name="connsiteX20" fmla="*/ 2264776 w 2516420"/>
              <a:gd name="connsiteY20" fmla="*/ 1161077 h 3864642"/>
              <a:gd name="connsiteX21" fmla="*/ 2385452 w 2516420"/>
              <a:gd name="connsiteY21" fmla="*/ 1081088 h 3864642"/>
              <a:gd name="connsiteX22" fmla="*/ 2516420 w 2516420"/>
              <a:gd name="connsiteY22" fmla="*/ 1212056 h 3864642"/>
              <a:gd name="connsiteX23" fmla="*/ 2508431 w 2516420"/>
              <a:gd name="connsiteY23" fmla="*/ 1251626 h 3864642"/>
              <a:gd name="connsiteX24" fmla="*/ 2510237 w 2516420"/>
              <a:gd name="connsiteY24" fmla="*/ 1252260 h 3864642"/>
              <a:gd name="connsiteX25" fmla="*/ 2506722 w 2516420"/>
              <a:gd name="connsiteY25" fmla="*/ 1260094 h 3864642"/>
              <a:gd name="connsiteX26" fmla="*/ 2506128 w 2516420"/>
              <a:gd name="connsiteY26" fmla="*/ 1263035 h 3864642"/>
              <a:gd name="connsiteX27" fmla="*/ 2503958 w 2516420"/>
              <a:gd name="connsiteY27" fmla="*/ 1266254 h 3864642"/>
              <a:gd name="connsiteX28" fmla="*/ 2435739 w 2516420"/>
              <a:gd name="connsiteY28" fmla="*/ 1418282 h 3864642"/>
              <a:gd name="connsiteX29" fmla="*/ 1415778 w 2516420"/>
              <a:gd name="connsiteY29" fmla="*/ 1966692 h 3864642"/>
              <a:gd name="connsiteX30" fmla="*/ 1367625 w 2516420"/>
              <a:gd name="connsiteY30" fmla="*/ 1960609 h 3864642"/>
              <a:gd name="connsiteX31" fmla="*/ 1232825 w 2516420"/>
              <a:gd name="connsiteY31" fmla="*/ 2830308 h 3864642"/>
              <a:gd name="connsiteX32" fmla="*/ 1423217 w 2516420"/>
              <a:gd name="connsiteY32" fmla="*/ 3723250 h 3864642"/>
              <a:gd name="connsiteX33" fmla="*/ 1428190 w 2516420"/>
              <a:gd name="connsiteY33" fmla="*/ 3745643 h 3864642"/>
              <a:gd name="connsiteX34" fmla="*/ 1297286 w 2516420"/>
              <a:gd name="connsiteY34" fmla="*/ 3864642 h 3864642"/>
              <a:gd name="connsiteX35" fmla="*/ 1166382 w 2516420"/>
              <a:gd name="connsiteY35" fmla="*/ 3745643 h 3864642"/>
              <a:gd name="connsiteX36" fmla="*/ 1168048 w 2516420"/>
              <a:gd name="connsiteY36" fmla="*/ 3738142 h 3864642"/>
              <a:gd name="connsiteX37" fmla="*/ 1165216 w 2516420"/>
              <a:gd name="connsiteY37" fmla="*/ 3738142 h 3864642"/>
              <a:gd name="connsiteX38" fmla="*/ 902301 w 2516420"/>
              <a:gd name="connsiteY38" fmla="*/ 2927226 h 3864642"/>
              <a:gd name="connsiteX39" fmla="*/ 885656 w 2516420"/>
              <a:gd name="connsiteY39" fmla="*/ 2927226 h 3864642"/>
              <a:gd name="connsiteX40" fmla="*/ 622741 w 2516420"/>
              <a:gd name="connsiteY40" fmla="*/ 3738142 h 3864642"/>
              <a:gd name="connsiteX41" fmla="*/ 619280 w 2516420"/>
              <a:gd name="connsiteY41" fmla="*/ 3738142 h 3864642"/>
              <a:gd name="connsiteX42" fmla="*/ 620946 w 2516420"/>
              <a:gd name="connsiteY42" fmla="*/ 3745643 h 3864642"/>
              <a:gd name="connsiteX43" fmla="*/ 490042 w 2516420"/>
              <a:gd name="connsiteY43" fmla="*/ 3864642 h 3864642"/>
              <a:gd name="connsiteX44" fmla="*/ 359138 w 2516420"/>
              <a:gd name="connsiteY44" fmla="*/ 3745643 h 3864642"/>
              <a:gd name="connsiteX45" fmla="*/ 369425 w 2516420"/>
              <a:gd name="connsiteY45" fmla="*/ 3699324 h 3864642"/>
              <a:gd name="connsiteX46" fmla="*/ 370010 w 2516420"/>
              <a:gd name="connsiteY46" fmla="*/ 3698535 h 3864642"/>
              <a:gd name="connsiteX47" fmla="*/ 555132 w 2516420"/>
              <a:gd name="connsiteY47" fmla="*/ 2830307 h 3864642"/>
              <a:gd name="connsiteX48" fmla="*/ 408807 w 2516420"/>
              <a:gd name="connsiteY48" fmla="*/ 1886255 h 3864642"/>
              <a:gd name="connsiteX49" fmla="*/ 314813 w 2516420"/>
              <a:gd name="connsiteY49" fmla="*/ 1804964 h 3864642"/>
              <a:gd name="connsiteX50" fmla="*/ 20223 w 2516420"/>
              <a:gd name="connsiteY50" fmla="*/ 838626 h 3864642"/>
              <a:gd name="connsiteX51" fmla="*/ 658987 w 2516420"/>
              <a:gd name="connsiteY51" fmla="*/ 55954 h 3864642"/>
              <a:gd name="connsiteX52" fmla="*/ 788114 w 2516420"/>
              <a:gd name="connsiteY52" fmla="*/ 12524 h 3864642"/>
              <a:gd name="connsiteX53" fmla="*/ 791424 w 2516420"/>
              <a:gd name="connsiteY53" fmla="*/ 10292 h 3864642"/>
              <a:gd name="connsiteX54" fmla="*/ 799743 w 2516420"/>
              <a:gd name="connsiteY54" fmla="*/ 8613 h 3864642"/>
              <a:gd name="connsiteX55" fmla="*/ 804083 w 2516420"/>
              <a:gd name="connsiteY55" fmla="*/ 7153 h 3864642"/>
              <a:gd name="connsiteX56" fmla="*/ 804226 w 2516420"/>
              <a:gd name="connsiteY56" fmla="*/ 7708 h 3864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516420" h="3864642">
                <a:moveTo>
                  <a:pt x="893980" y="464400"/>
                </a:moveTo>
                <a:cubicBezTo>
                  <a:pt x="1202168" y="464400"/>
                  <a:pt x="1452003" y="718015"/>
                  <a:pt x="1452003" y="1030865"/>
                </a:cubicBezTo>
                <a:cubicBezTo>
                  <a:pt x="1452003" y="1343715"/>
                  <a:pt x="1202168" y="1597330"/>
                  <a:pt x="893980" y="1597330"/>
                </a:cubicBezTo>
                <a:cubicBezTo>
                  <a:pt x="585792" y="1597330"/>
                  <a:pt x="335957" y="1343715"/>
                  <a:pt x="335957" y="1030865"/>
                </a:cubicBezTo>
                <a:cubicBezTo>
                  <a:pt x="335957" y="718015"/>
                  <a:pt x="585792" y="464400"/>
                  <a:pt x="893980" y="464400"/>
                </a:cubicBezTo>
                <a:close/>
                <a:moveTo>
                  <a:pt x="842403" y="0"/>
                </a:moveTo>
                <a:cubicBezTo>
                  <a:pt x="914735" y="0"/>
                  <a:pt x="973371" y="58636"/>
                  <a:pt x="973371" y="130968"/>
                </a:cubicBezTo>
                <a:cubicBezTo>
                  <a:pt x="973371" y="185217"/>
                  <a:pt x="940388" y="231762"/>
                  <a:pt x="893382" y="251644"/>
                </a:cubicBezTo>
                <a:lnTo>
                  <a:pt x="868647" y="256638"/>
                </a:lnTo>
                <a:lnTo>
                  <a:pt x="868967" y="257875"/>
                </a:lnTo>
                <a:cubicBezTo>
                  <a:pt x="565957" y="336291"/>
                  <a:pt x="334764" y="581527"/>
                  <a:pt x="274330" y="888630"/>
                </a:cubicBezTo>
                <a:cubicBezTo>
                  <a:pt x="221452" y="1157345"/>
                  <a:pt x="307512" y="1431760"/>
                  <a:pt x="497807" y="1621694"/>
                </a:cubicBezTo>
                <a:lnTo>
                  <a:pt x="549309" y="1666236"/>
                </a:lnTo>
                <a:lnTo>
                  <a:pt x="592703" y="1657475"/>
                </a:lnTo>
                <a:lnTo>
                  <a:pt x="1195254" y="1657475"/>
                </a:lnTo>
                <a:cubicBezTo>
                  <a:pt x="1221476" y="1657475"/>
                  <a:pt x="1246457" y="1662790"/>
                  <a:pt x="1269179" y="1672400"/>
                </a:cubicBezTo>
                <a:lnTo>
                  <a:pt x="1282672" y="1681497"/>
                </a:lnTo>
                <a:lnTo>
                  <a:pt x="1435624" y="1708432"/>
                </a:lnTo>
                <a:cubicBezTo>
                  <a:pt x="1751362" y="1732961"/>
                  <a:pt x="2055185" y="1570305"/>
                  <a:pt x="2209367" y="1292409"/>
                </a:cubicBezTo>
                <a:lnTo>
                  <a:pt x="2261895" y="1175348"/>
                </a:lnTo>
                <a:lnTo>
                  <a:pt x="2264776" y="1161077"/>
                </a:lnTo>
                <a:cubicBezTo>
                  <a:pt x="2284658" y="1114071"/>
                  <a:pt x="2331203" y="1081088"/>
                  <a:pt x="2385452" y="1081088"/>
                </a:cubicBezTo>
                <a:cubicBezTo>
                  <a:pt x="2457784" y="1081088"/>
                  <a:pt x="2516420" y="1139724"/>
                  <a:pt x="2516420" y="1212056"/>
                </a:cubicBezTo>
                <a:lnTo>
                  <a:pt x="2508431" y="1251626"/>
                </a:lnTo>
                <a:lnTo>
                  <a:pt x="2510237" y="1252260"/>
                </a:lnTo>
                <a:lnTo>
                  <a:pt x="2506722" y="1260094"/>
                </a:lnTo>
                <a:lnTo>
                  <a:pt x="2506128" y="1263035"/>
                </a:lnTo>
                <a:lnTo>
                  <a:pt x="2503958" y="1266254"/>
                </a:lnTo>
                <a:lnTo>
                  <a:pt x="2435739" y="1418282"/>
                </a:lnTo>
                <a:cubicBezTo>
                  <a:pt x="2232494" y="1784609"/>
                  <a:pt x="1831988" y="1999025"/>
                  <a:pt x="1415778" y="1966692"/>
                </a:cubicBezTo>
                <a:lnTo>
                  <a:pt x="1367625" y="1960609"/>
                </a:lnTo>
                <a:lnTo>
                  <a:pt x="1232825" y="2830308"/>
                </a:lnTo>
                <a:lnTo>
                  <a:pt x="1423217" y="3723250"/>
                </a:lnTo>
                <a:lnTo>
                  <a:pt x="1428190" y="3745643"/>
                </a:lnTo>
                <a:cubicBezTo>
                  <a:pt x="1428190" y="3811364"/>
                  <a:pt x="1369582" y="3864642"/>
                  <a:pt x="1297286" y="3864642"/>
                </a:cubicBezTo>
                <a:cubicBezTo>
                  <a:pt x="1224990" y="3864642"/>
                  <a:pt x="1166382" y="3811364"/>
                  <a:pt x="1166382" y="3745643"/>
                </a:cubicBezTo>
                <a:lnTo>
                  <a:pt x="1168048" y="3738142"/>
                </a:lnTo>
                <a:lnTo>
                  <a:pt x="1165216" y="3738142"/>
                </a:lnTo>
                <a:lnTo>
                  <a:pt x="902301" y="2927226"/>
                </a:lnTo>
                <a:lnTo>
                  <a:pt x="885656" y="2927226"/>
                </a:lnTo>
                <a:lnTo>
                  <a:pt x="622741" y="3738142"/>
                </a:lnTo>
                <a:lnTo>
                  <a:pt x="619280" y="3738142"/>
                </a:lnTo>
                <a:lnTo>
                  <a:pt x="620946" y="3745643"/>
                </a:lnTo>
                <a:cubicBezTo>
                  <a:pt x="620946" y="3811364"/>
                  <a:pt x="562338" y="3864642"/>
                  <a:pt x="490042" y="3864642"/>
                </a:cubicBezTo>
                <a:cubicBezTo>
                  <a:pt x="417746" y="3864642"/>
                  <a:pt x="359138" y="3811364"/>
                  <a:pt x="359138" y="3745643"/>
                </a:cubicBezTo>
                <a:cubicBezTo>
                  <a:pt x="359138" y="3729213"/>
                  <a:pt x="362801" y="3713560"/>
                  <a:pt x="369425" y="3699324"/>
                </a:cubicBezTo>
                <a:lnTo>
                  <a:pt x="370010" y="3698535"/>
                </a:lnTo>
                <a:lnTo>
                  <a:pt x="555132" y="2830307"/>
                </a:lnTo>
                <a:lnTo>
                  <a:pt x="408807" y="1886255"/>
                </a:lnTo>
                <a:lnTo>
                  <a:pt x="314813" y="1804964"/>
                </a:lnTo>
                <a:cubicBezTo>
                  <a:pt x="63963" y="1554591"/>
                  <a:pt x="-49482" y="1192851"/>
                  <a:pt x="20223" y="838626"/>
                </a:cubicBezTo>
                <a:cubicBezTo>
                  <a:pt x="89928" y="484401"/>
                  <a:pt x="331976" y="192615"/>
                  <a:pt x="658987" y="55954"/>
                </a:cubicBezTo>
                <a:lnTo>
                  <a:pt x="788114" y="12524"/>
                </a:lnTo>
                <a:lnTo>
                  <a:pt x="791424" y="10292"/>
                </a:lnTo>
                <a:lnTo>
                  <a:pt x="799743" y="8613"/>
                </a:lnTo>
                <a:lnTo>
                  <a:pt x="804083" y="7153"/>
                </a:lnTo>
                <a:lnTo>
                  <a:pt x="804226" y="7708"/>
                </a:lnTo>
                <a:close/>
              </a:path>
            </a:pathLst>
          </a:cu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81" name="フリーフォーム: 図形 280">
            <a:extLst>
              <a:ext uri="{FF2B5EF4-FFF2-40B4-BE49-F238E27FC236}">
                <a16:creationId xmlns:a16="http://schemas.microsoft.com/office/drawing/2014/main" id="{0C9FAC6B-3927-9399-8E38-C2D37C93BA0D}"/>
              </a:ext>
            </a:extLst>
          </p:cNvPr>
          <p:cNvSpPr/>
          <p:nvPr/>
        </p:nvSpPr>
        <p:spPr>
          <a:xfrm>
            <a:off x="3844265" y="3536987"/>
            <a:ext cx="1015349" cy="1571504"/>
          </a:xfrm>
          <a:custGeom>
            <a:avLst/>
            <a:gdLst>
              <a:gd name="connsiteX0" fmla="*/ 1245084 w 2496249"/>
              <a:gd name="connsiteY0" fmla="*/ 463318 h 3863561"/>
              <a:gd name="connsiteX1" fmla="*/ 1803107 w 2496249"/>
              <a:gd name="connsiteY1" fmla="*/ 1029783 h 3863561"/>
              <a:gd name="connsiteX2" fmla="*/ 1245084 w 2496249"/>
              <a:gd name="connsiteY2" fmla="*/ 1596248 h 3863561"/>
              <a:gd name="connsiteX3" fmla="*/ 687061 w 2496249"/>
              <a:gd name="connsiteY3" fmla="*/ 1029783 h 3863561"/>
              <a:gd name="connsiteX4" fmla="*/ 1245084 w 2496249"/>
              <a:gd name="connsiteY4" fmla="*/ 463318 h 3863561"/>
              <a:gd name="connsiteX5" fmla="*/ 519871 w 2496249"/>
              <a:gd name="connsiteY5" fmla="*/ 20 h 3863561"/>
              <a:gd name="connsiteX6" fmla="*/ 639121 w 2496249"/>
              <a:gd name="connsiteY6" fmla="*/ 82120 h 3863561"/>
              <a:gd name="connsiteX7" fmla="*/ 609952 w 2496249"/>
              <a:gd name="connsiteY7" fmla="*/ 223930 h 3863561"/>
              <a:gd name="connsiteX8" fmla="*/ 588870 w 2496249"/>
              <a:gd name="connsiteY8" fmla="*/ 237795 h 3863561"/>
              <a:gd name="connsiteX9" fmla="*/ 589628 w 2496249"/>
              <a:gd name="connsiteY9" fmla="*/ 238823 h 3863561"/>
              <a:gd name="connsiteX10" fmla="*/ 273387 w 2496249"/>
              <a:gd name="connsiteY10" fmla="*/ 1045939 h 3863561"/>
              <a:gd name="connsiteX11" fmla="*/ 754323 w 2496249"/>
              <a:gd name="connsiteY11" fmla="*/ 1642619 h 3863561"/>
              <a:gd name="connsiteX12" fmla="*/ 859117 w 2496249"/>
              <a:gd name="connsiteY12" fmla="*/ 1678577 h 3863561"/>
              <a:gd name="connsiteX13" fmla="*/ 869884 w 2496249"/>
              <a:gd name="connsiteY13" fmla="*/ 1671318 h 3863561"/>
              <a:gd name="connsiteX14" fmla="*/ 943808 w 2496249"/>
              <a:gd name="connsiteY14" fmla="*/ 1656393 h 3863561"/>
              <a:gd name="connsiteX15" fmla="*/ 1546359 w 2496249"/>
              <a:gd name="connsiteY15" fmla="*/ 1656394 h 3863561"/>
              <a:gd name="connsiteX16" fmla="*/ 1620283 w 2496249"/>
              <a:gd name="connsiteY16" fmla="*/ 1671319 h 3863561"/>
              <a:gd name="connsiteX17" fmla="*/ 1633102 w 2496249"/>
              <a:gd name="connsiteY17" fmla="*/ 1679961 h 3863561"/>
              <a:gd name="connsiteX18" fmla="*/ 1741926 w 2496249"/>
              <a:gd name="connsiteY18" fmla="*/ 1642619 h 3863561"/>
              <a:gd name="connsiteX19" fmla="*/ 2222862 w 2496249"/>
              <a:gd name="connsiteY19" fmla="*/ 1045940 h 3863561"/>
              <a:gd name="connsiteX20" fmla="*/ 1906621 w 2496249"/>
              <a:gd name="connsiteY20" fmla="*/ 238825 h 3863561"/>
              <a:gd name="connsiteX21" fmla="*/ 1907379 w 2496249"/>
              <a:gd name="connsiteY21" fmla="*/ 237797 h 3863561"/>
              <a:gd name="connsiteX22" fmla="*/ 1886296 w 2496249"/>
              <a:gd name="connsiteY22" fmla="*/ 223931 h 3863561"/>
              <a:gd name="connsiteX23" fmla="*/ 1857128 w 2496249"/>
              <a:gd name="connsiteY23" fmla="*/ 82121 h 3863561"/>
              <a:gd name="connsiteX24" fmla="*/ 1976378 w 2496249"/>
              <a:gd name="connsiteY24" fmla="*/ 21 h 3863561"/>
              <a:gd name="connsiteX25" fmla="*/ 2027514 w 2496249"/>
              <a:gd name="connsiteY25" fmla="*/ 9500 h 3863561"/>
              <a:gd name="connsiteX26" fmla="*/ 2060056 w 2496249"/>
              <a:gd name="connsiteY26" fmla="*/ 30900 h 3863561"/>
              <a:gd name="connsiteX27" fmla="*/ 2060395 w 2496249"/>
              <a:gd name="connsiteY27" fmla="*/ 30439 h 3863561"/>
              <a:gd name="connsiteX28" fmla="*/ 2063874 w 2496249"/>
              <a:gd name="connsiteY28" fmla="*/ 33411 h 3863561"/>
              <a:gd name="connsiteX29" fmla="*/ 2070968 w 2496249"/>
              <a:gd name="connsiteY29" fmla="*/ 38076 h 3863561"/>
              <a:gd name="connsiteX30" fmla="*/ 2073206 w 2496249"/>
              <a:gd name="connsiteY30" fmla="*/ 41383 h 3863561"/>
              <a:gd name="connsiteX31" fmla="*/ 2176790 w 2496249"/>
              <a:gd name="connsiteY31" fmla="*/ 129869 h 3863561"/>
              <a:gd name="connsiteX32" fmla="*/ 2477270 w 2496249"/>
              <a:gd name="connsiteY32" fmla="*/ 1094393 h 3863561"/>
              <a:gd name="connsiteX33" fmla="*/ 1843292 w 2496249"/>
              <a:gd name="connsiteY33" fmla="*/ 1880947 h 3863561"/>
              <a:gd name="connsiteX34" fmla="*/ 1724597 w 2496249"/>
              <a:gd name="connsiteY34" fmla="*/ 1921676 h 3863561"/>
              <a:gd name="connsiteX35" fmla="*/ 1583930 w 2496249"/>
              <a:gd name="connsiteY35" fmla="*/ 2829227 h 3863561"/>
              <a:gd name="connsiteX36" fmla="*/ 1774321 w 2496249"/>
              <a:gd name="connsiteY36" fmla="*/ 3722167 h 3863561"/>
              <a:gd name="connsiteX37" fmla="*/ 1779295 w 2496249"/>
              <a:gd name="connsiteY37" fmla="*/ 3744562 h 3863561"/>
              <a:gd name="connsiteX38" fmla="*/ 1648391 w 2496249"/>
              <a:gd name="connsiteY38" fmla="*/ 3863561 h 3863561"/>
              <a:gd name="connsiteX39" fmla="*/ 1517487 w 2496249"/>
              <a:gd name="connsiteY39" fmla="*/ 3744562 h 3863561"/>
              <a:gd name="connsiteX40" fmla="*/ 1519153 w 2496249"/>
              <a:gd name="connsiteY40" fmla="*/ 3737061 h 3863561"/>
              <a:gd name="connsiteX41" fmla="*/ 1516321 w 2496249"/>
              <a:gd name="connsiteY41" fmla="*/ 3737061 h 3863561"/>
              <a:gd name="connsiteX42" fmla="*/ 1253406 w 2496249"/>
              <a:gd name="connsiteY42" fmla="*/ 2926145 h 3863561"/>
              <a:gd name="connsiteX43" fmla="*/ 1236761 w 2496249"/>
              <a:gd name="connsiteY43" fmla="*/ 2926145 h 3863561"/>
              <a:gd name="connsiteX44" fmla="*/ 973846 w 2496249"/>
              <a:gd name="connsiteY44" fmla="*/ 3737061 h 3863561"/>
              <a:gd name="connsiteX45" fmla="*/ 970385 w 2496249"/>
              <a:gd name="connsiteY45" fmla="*/ 3737061 h 3863561"/>
              <a:gd name="connsiteX46" fmla="*/ 972051 w 2496249"/>
              <a:gd name="connsiteY46" fmla="*/ 3744562 h 3863561"/>
              <a:gd name="connsiteX47" fmla="*/ 841147 w 2496249"/>
              <a:gd name="connsiteY47" fmla="*/ 3863561 h 3863561"/>
              <a:gd name="connsiteX48" fmla="*/ 710243 w 2496249"/>
              <a:gd name="connsiteY48" fmla="*/ 3744562 h 3863561"/>
              <a:gd name="connsiteX49" fmla="*/ 720530 w 2496249"/>
              <a:gd name="connsiteY49" fmla="*/ 3698242 h 3863561"/>
              <a:gd name="connsiteX50" fmla="*/ 721114 w 2496249"/>
              <a:gd name="connsiteY50" fmla="*/ 3697454 h 3863561"/>
              <a:gd name="connsiteX51" fmla="*/ 906237 w 2496249"/>
              <a:gd name="connsiteY51" fmla="*/ 2829226 h 3863561"/>
              <a:gd name="connsiteX52" fmla="*/ 765228 w 2496249"/>
              <a:gd name="connsiteY52" fmla="*/ 1919471 h 3863561"/>
              <a:gd name="connsiteX53" fmla="*/ 652958 w 2496249"/>
              <a:gd name="connsiteY53" fmla="*/ 1880946 h 3863561"/>
              <a:gd name="connsiteX54" fmla="*/ 18979 w 2496249"/>
              <a:gd name="connsiteY54" fmla="*/ 1094392 h 3863561"/>
              <a:gd name="connsiteX55" fmla="*/ 319457 w 2496249"/>
              <a:gd name="connsiteY55" fmla="*/ 129868 h 3863561"/>
              <a:gd name="connsiteX56" fmla="*/ 423043 w 2496249"/>
              <a:gd name="connsiteY56" fmla="*/ 41382 h 3863561"/>
              <a:gd name="connsiteX57" fmla="*/ 425281 w 2496249"/>
              <a:gd name="connsiteY57" fmla="*/ 38074 h 3863561"/>
              <a:gd name="connsiteX58" fmla="*/ 432373 w 2496249"/>
              <a:gd name="connsiteY58" fmla="*/ 33410 h 3863561"/>
              <a:gd name="connsiteX59" fmla="*/ 435853 w 2496249"/>
              <a:gd name="connsiteY59" fmla="*/ 30438 h 3863561"/>
              <a:gd name="connsiteX60" fmla="*/ 436193 w 2496249"/>
              <a:gd name="connsiteY60" fmla="*/ 30898 h 3863561"/>
              <a:gd name="connsiteX61" fmla="*/ 468735 w 2496249"/>
              <a:gd name="connsiteY61" fmla="*/ 9499 h 3863561"/>
              <a:gd name="connsiteX62" fmla="*/ 519871 w 2496249"/>
              <a:gd name="connsiteY62" fmla="*/ 20 h 3863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2496249" h="3863561">
                <a:moveTo>
                  <a:pt x="1245084" y="463318"/>
                </a:moveTo>
                <a:cubicBezTo>
                  <a:pt x="1553272" y="463318"/>
                  <a:pt x="1803107" y="716933"/>
                  <a:pt x="1803107" y="1029783"/>
                </a:cubicBezTo>
                <a:cubicBezTo>
                  <a:pt x="1803107" y="1342633"/>
                  <a:pt x="1553272" y="1596248"/>
                  <a:pt x="1245084" y="1596248"/>
                </a:cubicBezTo>
                <a:cubicBezTo>
                  <a:pt x="936896" y="1596248"/>
                  <a:pt x="687061" y="1342633"/>
                  <a:pt x="687061" y="1029783"/>
                </a:cubicBezTo>
                <a:cubicBezTo>
                  <a:pt x="687061" y="716933"/>
                  <a:pt x="936896" y="463318"/>
                  <a:pt x="1245084" y="463318"/>
                </a:cubicBezTo>
                <a:close/>
                <a:moveTo>
                  <a:pt x="519871" y="20"/>
                </a:moveTo>
                <a:cubicBezTo>
                  <a:pt x="570901" y="920"/>
                  <a:pt x="618873" y="31792"/>
                  <a:pt x="639121" y="82120"/>
                </a:cubicBezTo>
                <a:cubicBezTo>
                  <a:pt x="659368" y="132448"/>
                  <a:pt x="646141" y="187940"/>
                  <a:pt x="609952" y="223930"/>
                </a:cubicBezTo>
                <a:lnTo>
                  <a:pt x="588870" y="237795"/>
                </a:lnTo>
                <a:lnTo>
                  <a:pt x="589628" y="238823"/>
                </a:lnTo>
                <a:cubicBezTo>
                  <a:pt x="337783" y="424669"/>
                  <a:pt x="214829" y="738473"/>
                  <a:pt x="273387" y="1045939"/>
                </a:cubicBezTo>
                <a:cubicBezTo>
                  <a:pt x="324626" y="1314973"/>
                  <a:pt x="506889" y="1537436"/>
                  <a:pt x="754323" y="1642619"/>
                </a:cubicBezTo>
                <a:lnTo>
                  <a:pt x="859117" y="1678577"/>
                </a:lnTo>
                <a:lnTo>
                  <a:pt x="869884" y="1671318"/>
                </a:lnTo>
                <a:cubicBezTo>
                  <a:pt x="892605" y="1661709"/>
                  <a:pt x="917586" y="1656394"/>
                  <a:pt x="943808" y="1656393"/>
                </a:cubicBezTo>
                <a:lnTo>
                  <a:pt x="1546359" y="1656394"/>
                </a:lnTo>
                <a:cubicBezTo>
                  <a:pt x="1572581" y="1656394"/>
                  <a:pt x="1597563" y="1661708"/>
                  <a:pt x="1620283" y="1671319"/>
                </a:cubicBezTo>
                <a:lnTo>
                  <a:pt x="1633102" y="1679961"/>
                </a:lnTo>
                <a:lnTo>
                  <a:pt x="1741926" y="1642619"/>
                </a:lnTo>
                <a:cubicBezTo>
                  <a:pt x="1989360" y="1537436"/>
                  <a:pt x="2171623" y="1314973"/>
                  <a:pt x="2222862" y="1045940"/>
                </a:cubicBezTo>
                <a:cubicBezTo>
                  <a:pt x="2281419" y="738474"/>
                  <a:pt x="2158465" y="424670"/>
                  <a:pt x="1906621" y="238825"/>
                </a:cubicBezTo>
                <a:lnTo>
                  <a:pt x="1907379" y="237797"/>
                </a:lnTo>
                <a:lnTo>
                  <a:pt x="1886296" y="223931"/>
                </a:lnTo>
                <a:cubicBezTo>
                  <a:pt x="1850107" y="187942"/>
                  <a:pt x="1836880" y="132450"/>
                  <a:pt x="1857128" y="82121"/>
                </a:cubicBezTo>
                <a:cubicBezTo>
                  <a:pt x="1877376" y="31792"/>
                  <a:pt x="1925348" y="921"/>
                  <a:pt x="1976378" y="21"/>
                </a:cubicBezTo>
                <a:cubicBezTo>
                  <a:pt x="1993388" y="-279"/>
                  <a:pt x="2010738" y="2751"/>
                  <a:pt x="2027514" y="9500"/>
                </a:cubicBezTo>
                <a:lnTo>
                  <a:pt x="2060056" y="30900"/>
                </a:lnTo>
                <a:lnTo>
                  <a:pt x="2060395" y="30439"/>
                </a:lnTo>
                <a:lnTo>
                  <a:pt x="2063874" y="33411"/>
                </a:lnTo>
                <a:lnTo>
                  <a:pt x="2070968" y="38076"/>
                </a:lnTo>
                <a:lnTo>
                  <a:pt x="2073206" y="41383"/>
                </a:lnTo>
                <a:lnTo>
                  <a:pt x="2176790" y="129869"/>
                </a:lnTo>
                <a:cubicBezTo>
                  <a:pt x="2429163" y="378708"/>
                  <a:pt x="2544813" y="739750"/>
                  <a:pt x="2477270" y="1094393"/>
                </a:cubicBezTo>
                <a:cubicBezTo>
                  <a:pt x="2409726" y="1449037"/>
                  <a:pt x="2169464" y="1742293"/>
                  <a:pt x="1843292" y="1880947"/>
                </a:cubicBezTo>
                <a:lnTo>
                  <a:pt x="1724597" y="1921676"/>
                </a:lnTo>
                <a:lnTo>
                  <a:pt x="1583930" y="2829227"/>
                </a:lnTo>
                <a:lnTo>
                  <a:pt x="1774321" y="3722167"/>
                </a:lnTo>
                <a:lnTo>
                  <a:pt x="1779295" y="3744562"/>
                </a:lnTo>
                <a:cubicBezTo>
                  <a:pt x="1779295" y="3810283"/>
                  <a:pt x="1720687" y="3863561"/>
                  <a:pt x="1648391" y="3863561"/>
                </a:cubicBezTo>
                <a:cubicBezTo>
                  <a:pt x="1576095" y="3863561"/>
                  <a:pt x="1517488" y="3810283"/>
                  <a:pt x="1517487" y="3744562"/>
                </a:cubicBezTo>
                <a:lnTo>
                  <a:pt x="1519153" y="3737061"/>
                </a:lnTo>
                <a:lnTo>
                  <a:pt x="1516321" y="3737061"/>
                </a:lnTo>
                <a:lnTo>
                  <a:pt x="1253406" y="2926145"/>
                </a:lnTo>
                <a:lnTo>
                  <a:pt x="1236761" y="2926145"/>
                </a:lnTo>
                <a:lnTo>
                  <a:pt x="973846" y="3737061"/>
                </a:lnTo>
                <a:lnTo>
                  <a:pt x="970385" y="3737061"/>
                </a:lnTo>
                <a:lnTo>
                  <a:pt x="972051" y="3744562"/>
                </a:lnTo>
                <a:cubicBezTo>
                  <a:pt x="972051" y="3810283"/>
                  <a:pt x="913443" y="3863561"/>
                  <a:pt x="841147" y="3863561"/>
                </a:cubicBezTo>
                <a:cubicBezTo>
                  <a:pt x="768851" y="3863561"/>
                  <a:pt x="710242" y="3810283"/>
                  <a:pt x="710243" y="3744562"/>
                </a:cubicBezTo>
                <a:cubicBezTo>
                  <a:pt x="710243" y="3728131"/>
                  <a:pt x="713906" y="3712479"/>
                  <a:pt x="720530" y="3698242"/>
                </a:cubicBezTo>
                <a:lnTo>
                  <a:pt x="721114" y="3697454"/>
                </a:lnTo>
                <a:lnTo>
                  <a:pt x="906237" y="2829226"/>
                </a:lnTo>
                <a:lnTo>
                  <a:pt x="765228" y="1919471"/>
                </a:lnTo>
                <a:lnTo>
                  <a:pt x="652958" y="1880946"/>
                </a:lnTo>
                <a:cubicBezTo>
                  <a:pt x="326785" y="1742292"/>
                  <a:pt x="86522" y="1449036"/>
                  <a:pt x="18979" y="1094392"/>
                </a:cubicBezTo>
                <a:cubicBezTo>
                  <a:pt x="-48564" y="739749"/>
                  <a:pt x="67085" y="378707"/>
                  <a:pt x="319457" y="129868"/>
                </a:cubicBezTo>
                <a:lnTo>
                  <a:pt x="423043" y="41382"/>
                </a:lnTo>
                <a:lnTo>
                  <a:pt x="425281" y="38074"/>
                </a:lnTo>
                <a:lnTo>
                  <a:pt x="432373" y="33410"/>
                </a:lnTo>
                <a:lnTo>
                  <a:pt x="435853" y="30438"/>
                </a:lnTo>
                <a:lnTo>
                  <a:pt x="436193" y="30898"/>
                </a:lnTo>
                <a:lnTo>
                  <a:pt x="468735" y="9499"/>
                </a:lnTo>
                <a:cubicBezTo>
                  <a:pt x="485511" y="2750"/>
                  <a:pt x="502861" y="-280"/>
                  <a:pt x="519871" y="20"/>
                </a:cubicBezTo>
                <a:close/>
              </a:path>
            </a:pathLst>
          </a:cu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82" name="楕円 281">
            <a:extLst>
              <a:ext uri="{FF2B5EF4-FFF2-40B4-BE49-F238E27FC236}">
                <a16:creationId xmlns:a16="http://schemas.microsoft.com/office/drawing/2014/main" id="{A7DC357E-813D-4B83-48DD-BA0B689F34FE}"/>
              </a:ext>
            </a:extLst>
          </p:cNvPr>
          <p:cNvSpPr/>
          <p:nvPr/>
        </p:nvSpPr>
        <p:spPr>
          <a:xfrm>
            <a:off x="3683098" y="2214021"/>
            <a:ext cx="1322966" cy="1322966"/>
          </a:xfrm>
          <a:prstGeom prst="ellipse">
            <a:avLst/>
          </a:prstGeom>
          <a:solidFill>
            <a:schemeClr val="bg1"/>
          </a:solidFill>
          <a:ln w="571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2400" b="1">
                <a:solidFill>
                  <a:schemeClr val="tx1"/>
                </a:solidFill>
                <a:latin typeface="メイリオ" panose="020B0604030504040204" pitchFamily="50" charset="-128"/>
                <a:ea typeface="メイリオ" panose="020B0604030504040204" pitchFamily="50" charset="-128"/>
              </a:rPr>
              <a:t>先送り</a:t>
            </a:r>
            <a:endParaRPr kumimoji="1" lang="ja-JP" altLang="en-US" sz="2400" b="1" dirty="0">
              <a:solidFill>
                <a:schemeClr val="tx1"/>
              </a:solidFill>
              <a:latin typeface="メイリオ" panose="020B0604030504040204" pitchFamily="50" charset="-128"/>
              <a:ea typeface="メイリオ" panose="020B0604030504040204" pitchFamily="50" charset="-128"/>
            </a:endParaRPr>
          </a:p>
        </p:txBody>
      </p:sp>
      <p:sp>
        <p:nvSpPr>
          <p:cNvPr id="283" name="フリーフォーム: 図形 282">
            <a:extLst>
              <a:ext uri="{FF2B5EF4-FFF2-40B4-BE49-F238E27FC236}">
                <a16:creationId xmlns:a16="http://schemas.microsoft.com/office/drawing/2014/main" id="{0A370267-1E05-95B9-8EF2-BA42ACECD413}"/>
              </a:ext>
            </a:extLst>
          </p:cNvPr>
          <p:cNvSpPr/>
          <p:nvPr/>
        </p:nvSpPr>
        <p:spPr>
          <a:xfrm>
            <a:off x="2627110" y="3549148"/>
            <a:ext cx="1015349" cy="1559343"/>
          </a:xfrm>
          <a:custGeom>
            <a:avLst/>
            <a:gdLst>
              <a:gd name="connsiteX0" fmla="*/ 893980 w 2516420"/>
              <a:gd name="connsiteY0" fmla="*/ 464400 h 3864642"/>
              <a:gd name="connsiteX1" fmla="*/ 1452003 w 2516420"/>
              <a:gd name="connsiteY1" fmla="*/ 1030865 h 3864642"/>
              <a:gd name="connsiteX2" fmla="*/ 893980 w 2516420"/>
              <a:gd name="connsiteY2" fmla="*/ 1597330 h 3864642"/>
              <a:gd name="connsiteX3" fmla="*/ 335957 w 2516420"/>
              <a:gd name="connsiteY3" fmla="*/ 1030865 h 3864642"/>
              <a:gd name="connsiteX4" fmla="*/ 893980 w 2516420"/>
              <a:gd name="connsiteY4" fmla="*/ 464400 h 3864642"/>
              <a:gd name="connsiteX5" fmla="*/ 842403 w 2516420"/>
              <a:gd name="connsiteY5" fmla="*/ 0 h 3864642"/>
              <a:gd name="connsiteX6" fmla="*/ 973371 w 2516420"/>
              <a:gd name="connsiteY6" fmla="*/ 130968 h 3864642"/>
              <a:gd name="connsiteX7" fmla="*/ 893382 w 2516420"/>
              <a:gd name="connsiteY7" fmla="*/ 251644 h 3864642"/>
              <a:gd name="connsiteX8" fmla="*/ 868647 w 2516420"/>
              <a:gd name="connsiteY8" fmla="*/ 256638 h 3864642"/>
              <a:gd name="connsiteX9" fmla="*/ 868967 w 2516420"/>
              <a:gd name="connsiteY9" fmla="*/ 257875 h 3864642"/>
              <a:gd name="connsiteX10" fmla="*/ 274330 w 2516420"/>
              <a:gd name="connsiteY10" fmla="*/ 888630 h 3864642"/>
              <a:gd name="connsiteX11" fmla="*/ 497807 w 2516420"/>
              <a:gd name="connsiteY11" fmla="*/ 1621694 h 3864642"/>
              <a:gd name="connsiteX12" fmla="*/ 549309 w 2516420"/>
              <a:gd name="connsiteY12" fmla="*/ 1666236 h 3864642"/>
              <a:gd name="connsiteX13" fmla="*/ 592703 w 2516420"/>
              <a:gd name="connsiteY13" fmla="*/ 1657475 h 3864642"/>
              <a:gd name="connsiteX14" fmla="*/ 1195254 w 2516420"/>
              <a:gd name="connsiteY14" fmla="*/ 1657475 h 3864642"/>
              <a:gd name="connsiteX15" fmla="*/ 1269179 w 2516420"/>
              <a:gd name="connsiteY15" fmla="*/ 1672400 h 3864642"/>
              <a:gd name="connsiteX16" fmla="*/ 1282672 w 2516420"/>
              <a:gd name="connsiteY16" fmla="*/ 1681497 h 3864642"/>
              <a:gd name="connsiteX17" fmla="*/ 1435624 w 2516420"/>
              <a:gd name="connsiteY17" fmla="*/ 1708432 h 3864642"/>
              <a:gd name="connsiteX18" fmla="*/ 2209367 w 2516420"/>
              <a:gd name="connsiteY18" fmla="*/ 1292409 h 3864642"/>
              <a:gd name="connsiteX19" fmla="*/ 2261895 w 2516420"/>
              <a:gd name="connsiteY19" fmla="*/ 1175348 h 3864642"/>
              <a:gd name="connsiteX20" fmla="*/ 2264776 w 2516420"/>
              <a:gd name="connsiteY20" fmla="*/ 1161077 h 3864642"/>
              <a:gd name="connsiteX21" fmla="*/ 2385452 w 2516420"/>
              <a:gd name="connsiteY21" fmla="*/ 1081088 h 3864642"/>
              <a:gd name="connsiteX22" fmla="*/ 2516420 w 2516420"/>
              <a:gd name="connsiteY22" fmla="*/ 1212056 h 3864642"/>
              <a:gd name="connsiteX23" fmla="*/ 2508431 w 2516420"/>
              <a:gd name="connsiteY23" fmla="*/ 1251626 h 3864642"/>
              <a:gd name="connsiteX24" fmla="*/ 2510237 w 2516420"/>
              <a:gd name="connsiteY24" fmla="*/ 1252260 h 3864642"/>
              <a:gd name="connsiteX25" fmla="*/ 2506722 w 2516420"/>
              <a:gd name="connsiteY25" fmla="*/ 1260094 h 3864642"/>
              <a:gd name="connsiteX26" fmla="*/ 2506128 w 2516420"/>
              <a:gd name="connsiteY26" fmla="*/ 1263035 h 3864642"/>
              <a:gd name="connsiteX27" fmla="*/ 2503958 w 2516420"/>
              <a:gd name="connsiteY27" fmla="*/ 1266254 h 3864642"/>
              <a:gd name="connsiteX28" fmla="*/ 2435739 w 2516420"/>
              <a:gd name="connsiteY28" fmla="*/ 1418282 h 3864642"/>
              <a:gd name="connsiteX29" fmla="*/ 1415778 w 2516420"/>
              <a:gd name="connsiteY29" fmla="*/ 1966692 h 3864642"/>
              <a:gd name="connsiteX30" fmla="*/ 1367625 w 2516420"/>
              <a:gd name="connsiteY30" fmla="*/ 1960609 h 3864642"/>
              <a:gd name="connsiteX31" fmla="*/ 1232825 w 2516420"/>
              <a:gd name="connsiteY31" fmla="*/ 2830308 h 3864642"/>
              <a:gd name="connsiteX32" fmla="*/ 1423217 w 2516420"/>
              <a:gd name="connsiteY32" fmla="*/ 3723250 h 3864642"/>
              <a:gd name="connsiteX33" fmla="*/ 1428190 w 2516420"/>
              <a:gd name="connsiteY33" fmla="*/ 3745643 h 3864642"/>
              <a:gd name="connsiteX34" fmla="*/ 1297286 w 2516420"/>
              <a:gd name="connsiteY34" fmla="*/ 3864642 h 3864642"/>
              <a:gd name="connsiteX35" fmla="*/ 1166382 w 2516420"/>
              <a:gd name="connsiteY35" fmla="*/ 3745643 h 3864642"/>
              <a:gd name="connsiteX36" fmla="*/ 1168048 w 2516420"/>
              <a:gd name="connsiteY36" fmla="*/ 3738142 h 3864642"/>
              <a:gd name="connsiteX37" fmla="*/ 1165216 w 2516420"/>
              <a:gd name="connsiteY37" fmla="*/ 3738142 h 3864642"/>
              <a:gd name="connsiteX38" fmla="*/ 902301 w 2516420"/>
              <a:gd name="connsiteY38" fmla="*/ 2927226 h 3864642"/>
              <a:gd name="connsiteX39" fmla="*/ 885656 w 2516420"/>
              <a:gd name="connsiteY39" fmla="*/ 2927226 h 3864642"/>
              <a:gd name="connsiteX40" fmla="*/ 622741 w 2516420"/>
              <a:gd name="connsiteY40" fmla="*/ 3738142 h 3864642"/>
              <a:gd name="connsiteX41" fmla="*/ 619280 w 2516420"/>
              <a:gd name="connsiteY41" fmla="*/ 3738142 h 3864642"/>
              <a:gd name="connsiteX42" fmla="*/ 620946 w 2516420"/>
              <a:gd name="connsiteY42" fmla="*/ 3745643 h 3864642"/>
              <a:gd name="connsiteX43" fmla="*/ 490042 w 2516420"/>
              <a:gd name="connsiteY43" fmla="*/ 3864642 h 3864642"/>
              <a:gd name="connsiteX44" fmla="*/ 359138 w 2516420"/>
              <a:gd name="connsiteY44" fmla="*/ 3745643 h 3864642"/>
              <a:gd name="connsiteX45" fmla="*/ 369425 w 2516420"/>
              <a:gd name="connsiteY45" fmla="*/ 3699324 h 3864642"/>
              <a:gd name="connsiteX46" fmla="*/ 370010 w 2516420"/>
              <a:gd name="connsiteY46" fmla="*/ 3698535 h 3864642"/>
              <a:gd name="connsiteX47" fmla="*/ 555132 w 2516420"/>
              <a:gd name="connsiteY47" fmla="*/ 2830307 h 3864642"/>
              <a:gd name="connsiteX48" fmla="*/ 408807 w 2516420"/>
              <a:gd name="connsiteY48" fmla="*/ 1886255 h 3864642"/>
              <a:gd name="connsiteX49" fmla="*/ 314813 w 2516420"/>
              <a:gd name="connsiteY49" fmla="*/ 1804964 h 3864642"/>
              <a:gd name="connsiteX50" fmla="*/ 20223 w 2516420"/>
              <a:gd name="connsiteY50" fmla="*/ 838626 h 3864642"/>
              <a:gd name="connsiteX51" fmla="*/ 658987 w 2516420"/>
              <a:gd name="connsiteY51" fmla="*/ 55954 h 3864642"/>
              <a:gd name="connsiteX52" fmla="*/ 788114 w 2516420"/>
              <a:gd name="connsiteY52" fmla="*/ 12524 h 3864642"/>
              <a:gd name="connsiteX53" fmla="*/ 791424 w 2516420"/>
              <a:gd name="connsiteY53" fmla="*/ 10292 h 3864642"/>
              <a:gd name="connsiteX54" fmla="*/ 799743 w 2516420"/>
              <a:gd name="connsiteY54" fmla="*/ 8613 h 3864642"/>
              <a:gd name="connsiteX55" fmla="*/ 804083 w 2516420"/>
              <a:gd name="connsiteY55" fmla="*/ 7153 h 3864642"/>
              <a:gd name="connsiteX56" fmla="*/ 804226 w 2516420"/>
              <a:gd name="connsiteY56" fmla="*/ 7708 h 3864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516420" h="3864642">
                <a:moveTo>
                  <a:pt x="893980" y="464400"/>
                </a:moveTo>
                <a:cubicBezTo>
                  <a:pt x="1202168" y="464400"/>
                  <a:pt x="1452003" y="718015"/>
                  <a:pt x="1452003" y="1030865"/>
                </a:cubicBezTo>
                <a:cubicBezTo>
                  <a:pt x="1452003" y="1343715"/>
                  <a:pt x="1202168" y="1597330"/>
                  <a:pt x="893980" y="1597330"/>
                </a:cubicBezTo>
                <a:cubicBezTo>
                  <a:pt x="585792" y="1597330"/>
                  <a:pt x="335957" y="1343715"/>
                  <a:pt x="335957" y="1030865"/>
                </a:cubicBezTo>
                <a:cubicBezTo>
                  <a:pt x="335957" y="718015"/>
                  <a:pt x="585792" y="464400"/>
                  <a:pt x="893980" y="464400"/>
                </a:cubicBezTo>
                <a:close/>
                <a:moveTo>
                  <a:pt x="842403" y="0"/>
                </a:moveTo>
                <a:cubicBezTo>
                  <a:pt x="914735" y="0"/>
                  <a:pt x="973371" y="58636"/>
                  <a:pt x="973371" y="130968"/>
                </a:cubicBezTo>
                <a:cubicBezTo>
                  <a:pt x="973371" y="185217"/>
                  <a:pt x="940388" y="231762"/>
                  <a:pt x="893382" y="251644"/>
                </a:cubicBezTo>
                <a:lnTo>
                  <a:pt x="868647" y="256638"/>
                </a:lnTo>
                <a:lnTo>
                  <a:pt x="868967" y="257875"/>
                </a:lnTo>
                <a:cubicBezTo>
                  <a:pt x="565957" y="336291"/>
                  <a:pt x="334764" y="581527"/>
                  <a:pt x="274330" y="888630"/>
                </a:cubicBezTo>
                <a:cubicBezTo>
                  <a:pt x="221452" y="1157345"/>
                  <a:pt x="307512" y="1431760"/>
                  <a:pt x="497807" y="1621694"/>
                </a:cubicBezTo>
                <a:lnTo>
                  <a:pt x="549309" y="1666236"/>
                </a:lnTo>
                <a:lnTo>
                  <a:pt x="592703" y="1657475"/>
                </a:lnTo>
                <a:lnTo>
                  <a:pt x="1195254" y="1657475"/>
                </a:lnTo>
                <a:cubicBezTo>
                  <a:pt x="1221476" y="1657475"/>
                  <a:pt x="1246457" y="1662790"/>
                  <a:pt x="1269179" y="1672400"/>
                </a:cubicBezTo>
                <a:lnTo>
                  <a:pt x="1282672" y="1681497"/>
                </a:lnTo>
                <a:lnTo>
                  <a:pt x="1435624" y="1708432"/>
                </a:lnTo>
                <a:cubicBezTo>
                  <a:pt x="1751362" y="1732961"/>
                  <a:pt x="2055185" y="1570305"/>
                  <a:pt x="2209367" y="1292409"/>
                </a:cubicBezTo>
                <a:lnTo>
                  <a:pt x="2261895" y="1175348"/>
                </a:lnTo>
                <a:lnTo>
                  <a:pt x="2264776" y="1161077"/>
                </a:lnTo>
                <a:cubicBezTo>
                  <a:pt x="2284658" y="1114071"/>
                  <a:pt x="2331203" y="1081088"/>
                  <a:pt x="2385452" y="1081088"/>
                </a:cubicBezTo>
                <a:cubicBezTo>
                  <a:pt x="2457784" y="1081088"/>
                  <a:pt x="2516420" y="1139724"/>
                  <a:pt x="2516420" y="1212056"/>
                </a:cubicBezTo>
                <a:lnTo>
                  <a:pt x="2508431" y="1251626"/>
                </a:lnTo>
                <a:lnTo>
                  <a:pt x="2510237" y="1252260"/>
                </a:lnTo>
                <a:lnTo>
                  <a:pt x="2506722" y="1260094"/>
                </a:lnTo>
                <a:lnTo>
                  <a:pt x="2506128" y="1263035"/>
                </a:lnTo>
                <a:lnTo>
                  <a:pt x="2503958" y="1266254"/>
                </a:lnTo>
                <a:lnTo>
                  <a:pt x="2435739" y="1418282"/>
                </a:lnTo>
                <a:cubicBezTo>
                  <a:pt x="2232494" y="1784609"/>
                  <a:pt x="1831988" y="1999025"/>
                  <a:pt x="1415778" y="1966692"/>
                </a:cubicBezTo>
                <a:lnTo>
                  <a:pt x="1367625" y="1960609"/>
                </a:lnTo>
                <a:lnTo>
                  <a:pt x="1232825" y="2830308"/>
                </a:lnTo>
                <a:lnTo>
                  <a:pt x="1423217" y="3723250"/>
                </a:lnTo>
                <a:lnTo>
                  <a:pt x="1428190" y="3745643"/>
                </a:lnTo>
                <a:cubicBezTo>
                  <a:pt x="1428190" y="3811364"/>
                  <a:pt x="1369582" y="3864642"/>
                  <a:pt x="1297286" y="3864642"/>
                </a:cubicBezTo>
                <a:cubicBezTo>
                  <a:pt x="1224990" y="3864642"/>
                  <a:pt x="1166382" y="3811364"/>
                  <a:pt x="1166382" y="3745643"/>
                </a:cubicBezTo>
                <a:lnTo>
                  <a:pt x="1168048" y="3738142"/>
                </a:lnTo>
                <a:lnTo>
                  <a:pt x="1165216" y="3738142"/>
                </a:lnTo>
                <a:lnTo>
                  <a:pt x="902301" y="2927226"/>
                </a:lnTo>
                <a:lnTo>
                  <a:pt x="885656" y="2927226"/>
                </a:lnTo>
                <a:lnTo>
                  <a:pt x="622741" y="3738142"/>
                </a:lnTo>
                <a:lnTo>
                  <a:pt x="619280" y="3738142"/>
                </a:lnTo>
                <a:lnTo>
                  <a:pt x="620946" y="3745643"/>
                </a:lnTo>
                <a:cubicBezTo>
                  <a:pt x="620946" y="3811364"/>
                  <a:pt x="562338" y="3864642"/>
                  <a:pt x="490042" y="3864642"/>
                </a:cubicBezTo>
                <a:cubicBezTo>
                  <a:pt x="417746" y="3864642"/>
                  <a:pt x="359138" y="3811364"/>
                  <a:pt x="359138" y="3745643"/>
                </a:cubicBezTo>
                <a:cubicBezTo>
                  <a:pt x="359138" y="3729213"/>
                  <a:pt x="362801" y="3713560"/>
                  <a:pt x="369425" y="3699324"/>
                </a:cubicBezTo>
                <a:lnTo>
                  <a:pt x="370010" y="3698535"/>
                </a:lnTo>
                <a:lnTo>
                  <a:pt x="555132" y="2830307"/>
                </a:lnTo>
                <a:lnTo>
                  <a:pt x="408807" y="1886255"/>
                </a:lnTo>
                <a:lnTo>
                  <a:pt x="314813" y="1804964"/>
                </a:lnTo>
                <a:cubicBezTo>
                  <a:pt x="63963" y="1554591"/>
                  <a:pt x="-49482" y="1192851"/>
                  <a:pt x="20223" y="838626"/>
                </a:cubicBezTo>
                <a:cubicBezTo>
                  <a:pt x="89928" y="484401"/>
                  <a:pt x="331976" y="192615"/>
                  <a:pt x="658987" y="55954"/>
                </a:cubicBezTo>
                <a:lnTo>
                  <a:pt x="788114" y="12524"/>
                </a:lnTo>
                <a:lnTo>
                  <a:pt x="791424" y="10292"/>
                </a:lnTo>
                <a:lnTo>
                  <a:pt x="799743" y="8613"/>
                </a:lnTo>
                <a:lnTo>
                  <a:pt x="804083" y="7153"/>
                </a:lnTo>
                <a:lnTo>
                  <a:pt x="804226" y="7708"/>
                </a:lnTo>
                <a:close/>
              </a:path>
            </a:pathLst>
          </a:cu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84" name="フリーフォーム: 図形 283">
            <a:extLst>
              <a:ext uri="{FF2B5EF4-FFF2-40B4-BE49-F238E27FC236}">
                <a16:creationId xmlns:a16="http://schemas.microsoft.com/office/drawing/2014/main" id="{D8092F99-FFA9-8BD8-9493-A5EBADEBF1E5}"/>
              </a:ext>
            </a:extLst>
          </p:cNvPr>
          <p:cNvSpPr/>
          <p:nvPr/>
        </p:nvSpPr>
        <p:spPr>
          <a:xfrm>
            <a:off x="6117090" y="3536987"/>
            <a:ext cx="1015349" cy="1571504"/>
          </a:xfrm>
          <a:custGeom>
            <a:avLst/>
            <a:gdLst>
              <a:gd name="connsiteX0" fmla="*/ 1245084 w 2496249"/>
              <a:gd name="connsiteY0" fmla="*/ 463318 h 3863561"/>
              <a:gd name="connsiteX1" fmla="*/ 1803107 w 2496249"/>
              <a:gd name="connsiteY1" fmla="*/ 1029783 h 3863561"/>
              <a:gd name="connsiteX2" fmla="*/ 1245084 w 2496249"/>
              <a:gd name="connsiteY2" fmla="*/ 1596248 h 3863561"/>
              <a:gd name="connsiteX3" fmla="*/ 687061 w 2496249"/>
              <a:gd name="connsiteY3" fmla="*/ 1029783 h 3863561"/>
              <a:gd name="connsiteX4" fmla="*/ 1245084 w 2496249"/>
              <a:gd name="connsiteY4" fmla="*/ 463318 h 3863561"/>
              <a:gd name="connsiteX5" fmla="*/ 519871 w 2496249"/>
              <a:gd name="connsiteY5" fmla="*/ 20 h 3863561"/>
              <a:gd name="connsiteX6" fmla="*/ 639121 w 2496249"/>
              <a:gd name="connsiteY6" fmla="*/ 82120 h 3863561"/>
              <a:gd name="connsiteX7" fmla="*/ 609952 w 2496249"/>
              <a:gd name="connsiteY7" fmla="*/ 223930 h 3863561"/>
              <a:gd name="connsiteX8" fmla="*/ 588870 w 2496249"/>
              <a:gd name="connsiteY8" fmla="*/ 237795 h 3863561"/>
              <a:gd name="connsiteX9" fmla="*/ 589628 w 2496249"/>
              <a:gd name="connsiteY9" fmla="*/ 238823 h 3863561"/>
              <a:gd name="connsiteX10" fmla="*/ 273387 w 2496249"/>
              <a:gd name="connsiteY10" fmla="*/ 1045939 h 3863561"/>
              <a:gd name="connsiteX11" fmla="*/ 754323 w 2496249"/>
              <a:gd name="connsiteY11" fmla="*/ 1642619 h 3863561"/>
              <a:gd name="connsiteX12" fmla="*/ 859117 w 2496249"/>
              <a:gd name="connsiteY12" fmla="*/ 1678577 h 3863561"/>
              <a:gd name="connsiteX13" fmla="*/ 869884 w 2496249"/>
              <a:gd name="connsiteY13" fmla="*/ 1671318 h 3863561"/>
              <a:gd name="connsiteX14" fmla="*/ 943808 w 2496249"/>
              <a:gd name="connsiteY14" fmla="*/ 1656393 h 3863561"/>
              <a:gd name="connsiteX15" fmla="*/ 1546359 w 2496249"/>
              <a:gd name="connsiteY15" fmla="*/ 1656394 h 3863561"/>
              <a:gd name="connsiteX16" fmla="*/ 1620283 w 2496249"/>
              <a:gd name="connsiteY16" fmla="*/ 1671319 h 3863561"/>
              <a:gd name="connsiteX17" fmla="*/ 1633102 w 2496249"/>
              <a:gd name="connsiteY17" fmla="*/ 1679961 h 3863561"/>
              <a:gd name="connsiteX18" fmla="*/ 1741926 w 2496249"/>
              <a:gd name="connsiteY18" fmla="*/ 1642619 h 3863561"/>
              <a:gd name="connsiteX19" fmla="*/ 2222862 w 2496249"/>
              <a:gd name="connsiteY19" fmla="*/ 1045940 h 3863561"/>
              <a:gd name="connsiteX20" fmla="*/ 1906621 w 2496249"/>
              <a:gd name="connsiteY20" fmla="*/ 238825 h 3863561"/>
              <a:gd name="connsiteX21" fmla="*/ 1907379 w 2496249"/>
              <a:gd name="connsiteY21" fmla="*/ 237797 h 3863561"/>
              <a:gd name="connsiteX22" fmla="*/ 1886296 w 2496249"/>
              <a:gd name="connsiteY22" fmla="*/ 223931 h 3863561"/>
              <a:gd name="connsiteX23" fmla="*/ 1857128 w 2496249"/>
              <a:gd name="connsiteY23" fmla="*/ 82121 h 3863561"/>
              <a:gd name="connsiteX24" fmla="*/ 1976378 w 2496249"/>
              <a:gd name="connsiteY24" fmla="*/ 21 h 3863561"/>
              <a:gd name="connsiteX25" fmla="*/ 2027514 w 2496249"/>
              <a:gd name="connsiteY25" fmla="*/ 9500 h 3863561"/>
              <a:gd name="connsiteX26" fmla="*/ 2060056 w 2496249"/>
              <a:gd name="connsiteY26" fmla="*/ 30900 h 3863561"/>
              <a:gd name="connsiteX27" fmla="*/ 2060395 w 2496249"/>
              <a:gd name="connsiteY27" fmla="*/ 30439 h 3863561"/>
              <a:gd name="connsiteX28" fmla="*/ 2063874 w 2496249"/>
              <a:gd name="connsiteY28" fmla="*/ 33411 h 3863561"/>
              <a:gd name="connsiteX29" fmla="*/ 2070968 w 2496249"/>
              <a:gd name="connsiteY29" fmla="*/ 38076 h 3863561"/>
              <a:gd name="connsiteX30" fmla="*/ 2073206 w 2496249"/>
              <a:gd name="connsiteY30" fmla="*/ 41383 h 3863561"/>
              <a:gd name="connsiteX31" fmla="*/ 2176790 w 2496249"/>
              <a:gd name="connsiteY31" fmla="*/ 129869 h 3863561"/>
              <a:gd name="connsiteX32" fmla="*/ 2477270 w 2496249"/>
              <a:gd name="connsiteY32" fmla="*/ 1094393 h 3863561"/>
              <a:gd name="connsiteX33" fmla="*/ 1843292 w 2496249"/>
              <a:gd name="connsiteY33" fmla="*/ 1880947 h 3863561"/>
              <a:gd name="connsiteX34" fmla="*/ 1724597 w 2496249"/>
              <a:gd name="connsiteY34" fmla="*/ 1921676 h 3863561"/>
              <a:gd name="connsiteX35" fmla="*/ 1583930 w 2496249"/>
              <a:gd name="connsiteY35" fmla="*/ 2829227 h 3863561"/>
              <a:gd name="connsiteX36" fmla="*/ 1774321 w 2496249"/>
              <a:gd name="connsiteY36" fmla="*/ 3722167 h 3863561"/>
              <a:gd name="connsiteX37" fmla="*/ 1779295 w 2496249"/>
              <a:gd name="connsiteY37" fmla="*/ 3744562 h 3863561"/>
              <a:gd name="connsiteX38" fmla="*/ 1648391 w 2496249"/>
              <a:gd name="connsiteY38" fmla="*/ 3863561 h 3863561"/>
              <a:gd name="connsiteX39" fmla="*/ 1517487 w 2496249"/>
              <a:gd name="connsiteY39" fmla="*/ 3744562 h 3863561"/>
              <a:gd name="connsiteX40" fmla="*/ 1519153 w 2496249"/>
              <a:gd name="connsiteY40" fmla="*/ 3737061 h 3863561"/>
              <a:gd name="connsiteX41" fmla="*/ 1516321 w 2496249"/>
              <a:gd name="connsiteY41" fmla="*/ 3737061 h 3863561"/>
              <a:gd name="connsiteX42" fmla="*/ 1253406 w 2496249"/>
              <a:gd name="connsiteY42" fmla="*/ 2926145 h 3863561"/>
              <a:gd name="connsiteX43" fmla="*/ 1236761 w 2496249"/>
              <a:gd name="connsiteY43" fmla="*/ 2926145 h 3863561"/>
              <a:gd name="connsiteX44" fmla="*/ 973846 w 2496249"/>
              <a:gd name="connsiteY44" fmla="*/ 3737061 h 3863561"/>
              <a:gd name="connsiteX45" fmla="*/ 970385 w 2496249"/>
              <a:gd name="connsiteY45" fmla="*/ 3737061 h 3863561"/>
              <a:gd name="connsiteX46" fmla="*/ 972051 w 2496249"/>
              <a:gd name="connsiteY46" fmla="*/ 3744562 h 3863561"/>
              <a:gd name="connsiteX47" fmla="*/ 841147 w 2496249"/>
              <a:gd name="connsiteY47" fmla="*/ 3863561 h 3863561"/>
              <a:gd name="connsiteX48" fmla="*/ 710243 w 2496249"/>
              <a:gd name="connsiteY48" fmla="*/ 3744562 h 3863561"/>
              <a:gd name="connsiteX49" fmla="*/ 720530 w 2496249"/>
              <a:gd name="connsiteY49" fmla="*/ 3698242 h 3863561"/>
              <a:gd name="connsiteX50" fmla="*/ 721114 w 2496249"/>
              <a:gd name="connsiteY50" fmla="*/ 3697454 h 3863561"/>
              <a:gd name="connsiteX51" fmla="*/ 906237 w 2496249"/>
              <a:gd name="connsiteY51" fmla="*/ 2829226 h 3863561"/>
              <a:gd name="connsiteX52" fmla="*/ 765228 w 2496249"/>
              <a:gd name="connsiteY52" fmla="*/ 1919471 h 3863561"/>
              <a:gd name="connsiteX53" fmla="*/ 652958 w 2496249"/>
              <a:gd name="connsiteY53" fmla="*/ 1880946 h 3863561"/>
              <a:gd name="connsiteX54" fmla="*/ 18979 w 2496249"/>
              <a:gd name="connsiteY54" fmla="*/ 1094392 h 3863561"/>
              <a:gd name="connsiteX55" fmla="*/ 319457 w 2496249"/>
              <a:gd name="connsiteY55" fmla="*/ 129868 h 3863561"/>
              <a:gd name="connsiteX56" fmla="*/ 423043 w 2496249"/>
              <a:gd name="connsiteY56" fmla="*/ 41382 h 3863561"/>
              <a:gd name="connsiteX57" fmla="*/ 425281 w 2496249"/>
              <a:gd name="connsiteY57" fmla="*/ 38074 h 3863561"/>
              <a:gd name="connsiteX58" fmla="*/ 432373 w 2496249"/>
              <a:gd name="connsiteY58" fmla="*/ 33410 h 3863561"/>
              <a:gd name="connsiteX59" fmla="*/ 435853 w 2496249"/>
              <a:gd name="connsiteY59" fmla="*/ 30438 h 3863561"/>
              <a:gd name="connsiteX60" fmla="*/ 436193 w 2496249"/>
              <a:gd name="connsiteY60" fmla="*/ 30898 h 3863561"/>
              <a:gd name="connsiteX61" fmla="*/ 468735 w 2496249"/>
              <a:gd name="connsiteY61" fmla="*/ 9499 h 3863561"/>
              <a:gd name="connsiteX62" fmla="*/ 519871 w 2496249"/>
              <a:gd name="connsiteY62" fmla="*/ 20 h 3863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2496249" h="3863561">
                <a:moveTo>
                  <a:pt x="1245084" y="463318"/>
                </a:moveTo>
                <a:cubicBezTo>
                  <a:pt x="1553272" y="463318"/>
                  <a:pt x="1803107" y="716933"/>
                  <a:pt x="1803107" y="1029783"/>
                </a:cubicBezTo>
                <a:cubicBezTo>
                  <a:pt x="1803107" y="1342633"/>
                  <a:pt x="1553272" y="1596248"/>
                  <a:pt x="1245084" y="1596248"/>
                </a:cubicBezTo>
                <a:cubicBezTo>
                  <a:pt x="936896" y="1596248"/>
                  <a:pt x="687061" y="1342633"/>
                  <a:pt x="687061" y="1029783"/>
                </a:cubicBezTo>
                <a:cubicBezTo>
                  <a:pt x="687061" y="716933"/>
                  <a:pt x="936896" y="463318"/>
                  <a:pt x="1245084" y="463318"/>
                </a:cubicBezTo>
                <a:close/>
                <a:moveTo>
                  <a:pt x="519871" y="20"/>
                </a:moveTo>
                <a:cubicBezTo>
                  <a:pt x="570901" y="920"/>
                  <a:pt x="618873" y="31792"/>
                  <a:pt x="639121" y="82120"/>
                </a:cubicBezTo>
                <a:cubicBezTo>
                  <a:pt x="659368" y="132448"/>
                  <a:pt x="646141" y="187940"/>
                  <a:pt x="609952" y="223930"/>
                </a:cubicBezTo>
                <a:lnTo>
                  <a:pt x="588870" y="237795"/>
                </a:lnTo>
                <a:lnTo>
                  <a:pt x="589628" y="238823"/>
                </a:lnTo>
                <a:cubicBezTo>
                  <a:pt x="337783" y="424669"/>
                  <a:pt x="214829" y="738473"/>
                  <a:pt x="273387" y="1045939"/>
                </a:cubicBezTo>
                <a:cubicBezTo>
                  <a:pt x="324626" y="1314973"/>
                  <a:pt x="506889" y="1537436"/>
                  <a:pt x="754323" y="1642619"/>
                </a:cubicBezTo>
                <a:lnTo>
                  <a:pt x="859117" y="1678577"/>
                </a:lnTo>
                <a:lnTo>
                  <a:pt x="869884" y="1671318"/>
                </a:lnTo>
                <a:cubicBezTo>
                  <a:pt x="892605" y="1661709"/>
                  <a:pt x="917586" y="1656394"/>
                  <a:pt x="943808" y="1656393"/>
                </a:cubicBezTo>
                <a:lnTo>
                  <a:pt x="1546359" y="1656394"/>
                </a:lnTo>
                <a:cubicBezTo>
                  <a:pt x="1572581" y="1656394"/>
                  <a:pt x="1597563" y="1661708"/>
                  <a:pt x="1620283" y="1671319"/>
                </a:cubicBezTo>
                <a:lnTo>
                  <a:pt x="1633102" y="1679961"/>
                </a:lnTo>
                <a:lnTo>
                  <a:pt x="1741926" y="1642619"/>
                </a:lnTo>
                <a:cubicBezTo>
                  <a:pt x="1989360" y="1537436"/>
                  <a:pt x="2171623" y="1314973"/>
                  <a:pt x="2222862" y="1045940"/>
                </a:cubicBezTo>
                <a:cubicBezTo>
                  <a:pt x="2281419" y="738474"/>
                  <a:pt x="2158465" y="424670"/>
                  <a:pt x="1906621" y="238825"/>
                </a:cubicBezTo>
                <a:lnTo>
                  <a:pt x="1907379" y="237797"/>
                </a:lnTo>
                <a:lnTo>
                  <a:pt x="1886296" y="223931"/>
                </a:lnTo>
                <a:cubicBezTo>
                  <a:pt x="1850107" y="187942"/>
                  <a:pt x="1836880" y="132450"/>
                  <a:pt x="1857128" y="82121"/>
                </a:cubicBezTo>
                <a:cubicBezTo>
                  <a:pt x="1877376" y="31792"/>
                  <a:pt x="1925348" y="921"/>
                  <a:pt x="1976378" y="21"/>
                </a:cubicBezTo>
                <a:cubicBezTo>
                  <a:pt x="1993388" y="-279"/>
                  <a:pt x="2010738" y="2751"/>
                  <a:pt x="2027514" y="9500"/>
                </a:cubicBezTo>
                <a:lnTo>
                  <a:pt x="2060056" y="30900"/>
                </a:lnTo>
                <a:lnTo>
                  <a:pt x="2060395" y="30439"/>
                </a:lnTo>
                <a:lnTo>
                  <a:pt x="2063874" y="33411"/>
                </a:lnTo>
                <a:lnTo>
                  <a:pt x="2070968" y="38076"/>
                </a:lnTo>
                <a:lnTo>
                  <a:pt x="2073206" y="41383"/>
                </a:lnTo>
                <a:lnTo>
                  <a:pt x="2176790" y="129869"/>
                </a:lnTo>
                <a:cubicBezTo>
                  <a:pt x="2429163" y="378708"/>
                  <a:pt x="2544813" y="739750"/>
                  <a:pt x="2477270" y="1094393"/>
                </a:cubicBezTo>
                <a:cubicBezTo>
                  <a:pt x="2409726" y="1449037"/>
                  <a:pt x="2169464" y="1742293"/>
                  <a:pt x="1843292" y="1880947"/>
                </a:cubicBezTo>
                <a:lnTo>
                  <a:pt x="1724597" y="1921676"/>
                </a:lnTo>
                <a:lnTo>
                  <a:pt x="1583930" y="2829227"/>
                </a:lnTo>
                <a:lnTo>
                  <a:pt x="1774321" y="3722167"/>
                </a:lnTo>
                <a:lnTo>
                  <a:pt x="1779295" y="3744562"/>
                </a:lnTo>
                <a:cubicBezTo>
                  <a:pt x="1779295" y="3810283"/>
                  <a:pt x="1720687" y="3863561"/>
                  <a:pt x="1648391" y="3863561"/>
                </a:cubicBezTo>
                <a:cubicBezTo>
                  <a:pt x="1576095" y="3863561"/>
                  <a:pt x="1517488" y="3810283"/>
                  <a:pt x="1517487" y="3744562"/>
                </a:cubicBezTo>
                <a:lnTo>
                  <a:pt x="1519153" y="3737061"/>
                </a:lnTo>
                <a:lnTo>
                  <a:pt x="1516321" y="3737061"/>
                </a:lnTo>
                <a:lnTo>
                  <a:pt x="1253406" y="2926145"/>
                </a:lnTo>
                <a:lnTo>
                  <a:pt x="1236761" y="2926145"/>
                </a:lnTo>
                <a:lnTo>
                  <a:pt x="973846" y="3737061"/>
                </a:lnTo>
                <a:lnTo>
                  <a:pt x="970385" y="3737061"/>
                </a:lnTo>
                <a:lnTo>
                  <a:pt x="972051" y="3744562"/>
                </a:lnTo>
                <a:cubicBezTo>
                  <a:pt x="972051" y="3810283"/>
                  <a:pt x="913443" y="3863561"/>
                  <a:pt x="841147" y="3863561"/>
                </a:cubicBezTo>
                <a:cubicBezTo>
                  <a:pt x="768851" y="3863561"/>
                  <a:pt x="710242" y="3810283"/>
                  <a:pt x="710243" y="3744562"/>
                </a:cubicBezTo>
                <a:cubicBezTo>
                  <a:pt x="710243" y="3728131"/>
                  <a:pt x="713906" y="3712479"/>
                  <a:pt x="720530" y="3698242"/>
                </a:cubicBezTo>
                <a:lnTo>
                  <a:pt x="721114" y="3697454"/>
                </a:lnTo>
                <a:lnTo>
                  <a:pt x="906237" y="2829226"/>
                </a:lnTo>
                <a:lnTo>
                  <a:pt x="765228" y="1919471"/>
                </a:lnTo>
                <a:lnTo>
                  <a:pt x="652958" y="1880946"/>
                </a:lnTo>
                <a:cubicBezTo>
                  <a:pt x="326785" y="1742292"/>
                  <a:pt x="86522" y="1449036"/>
                  <a:pt x="18979" y="1094392"/>
                </a:cubicBezTo>
                <a:cubicBezTo>
                  <a:pt x="-48564" y="739749"/>
                  <a:pt x="67085" y="378707"/>
                  <a:pt x="319457" y="129868"/>
                </a:cubicBezTo>
                <a:lnTo>
                  <a:pt x="423043" y="41382"/>
                </a:lnTo>
                <a:lnTo>
                  <a:pt x="425281" y="38074"/>
                </a:lnTo>
                <a:lnTo>
                  <a:pt x="432373" y="33410"/>
                </a:lnTo>
                <a:lnTo>
                  <a:pt x="435853" y="30438"/>
                </a:lnTo>
                <a:lnTo>
                  <a:pt x="436193" y="30898"/>
                </a:lnTo>
                <a:lnTo>
                  <a:pt x="468735" y="9499"/>
                </a:lnTo>
                <a:cubicBezTo>
                  <a:pt x="485511" y="2750"/>
                  <a:pt x="502861" y="-280"/>
                  <a:pt x="519871" y="20"/>
                </a:cubicBezTo>
                <a:close/>
              </a:path>
            </a:pathLst>
          </a:cu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93" name="楕円 292">
            <a:extLst>
              <a:ext uri="{FF2B5EF4-FFF2-40B4-BE49-F238E27FC236}">
                <a16:creationId xmlns:a16="http://schemas.microsoft.com/office/drawing/2014/main" id="{A9130A42-38D1-FA94-E0A3-3CED3C56F399}"/>
              </a:ext>
            </a:extLst>
          </p:cNvPr>
          <p:cNvSpPr/>
          <p:nvPr/>
        </p:nvSpPr>
        <p:spPr>
          <a:xfrm>
            <a:off x="5955923" y="2214021"/>
            <a:ext cx="1322966" cy="1322966"/>
          </a:xfrm>
          <a:prstGeom prst="ellipse">
            <a:avLst/>
          </a:prstGeom>
          <a:solidFill>
            <a:schemeClr val="bg1"/>
          </a:solidFill>
          <a:ln w="571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2400" b="1">
                <a:solidFill>
                  <a:schemeClr val="tx1"/>
                </a:solidFill>
                <a:latin typeface="メイリオ" panose="020B0604030504040204" pitchFamily="50" charset="-128"/>
                <a:ea typeface="メイリオ" panose="020B0604030504040204" pitchFamily="50" charset="-128"/>
              </a:rPr>
              <a:t>問題</a:t>
            </a:r>
            <a:endParaRPr kumimoji="1" lang="ja-JP" altLang="en-US" sz="2400" b="1" dirty="0">
              <a:solidFill>
                <a:schemeClr val="tx1"/>
              </a:solidFill>
              <a:latin typeface="メイリオ" panose="020B0604030504040204" pitchFamily="50" charset="-128"/>
              <a:ea typeface="メイリオ" panose="020B0604030504040204" pitchFamily="50" charset="-128"/>
            </a:endParaRPr>
          </a:p>
        </p:txBody>
      </p:sp>
      <p:sp>
        <p:nvSpPr>
          <p:cNvPr id="294" name="フリーフォーム: 図形 293">
            <a:extLst>
              <a:ext uri="{FF2B5EF4-FFF2-40B4-BE49-F238E27FC236}">
                <a16:creationId xmlns:a16="http://schemas.microsoft.com/office/drawing/2014/main" id="{0E987478-9022-5AD0-D0A0-FABBA6CC5C89}"/>
              </a:ext>
            </a:extLst>
          </p:cNvPr>
          <p:cNvSpPr/>
          <p:nvPr/>
        </p:nvSpPr>
        <p:spPr>
          <a:xfrm>
            <a:off x="4899935" y="3549148"/>
            <a:ext cx="1015349" cy="1559343"/>
          </a:xfrm>
          <a:custGeom>
            <a:avLst/>
            <a:gdLst>
              <a:gd name="connsiteX0" fmla="*/ 893980 w 2516420"/>
              <a:gd name="connsiteY0" fmla="*/ 464400 h 3864642"/>
              <a:gd name="connsiteX1" fmla="*/ 1452003 w 2516420"/>
              <a:gd name="connsiteY1" fmla="*/ 1030865 h 3864642"/>
              <a:gd name="connsiteX2" fmla="*/ 893980 w 2516420"/>
              <a:gd name="connsiteY2" fmla="*/ 1597330 h 3864642"/>
              <a:gd name="connsiteX3" fmla="*/ 335957 w 2516420"/>
              <a:gd name="connsiteY3" fmla="*/ 1030865 h 3864642"/>
              <a:gd name="connsiteX4" fmla="*/ 893980 w 2516420"/>
              <a:gd name="connsiteY4" fmla="*/ 464400 h 3864642"/>
              <a:gd name="connsiteX5" fmla="*/ 842403 w 2516420"/>
              <a:gd name="connsiteY5" fmla="*/ 0 h 3864642"/>
              <a:gd name="connsiteX6" fmla="*/ 973371 w 2516420"/>
              <a:gd name="connsiteY6" fmla="*/ 130968 h 3864642"/>
              <a:gd name="connsiteX7" fmla="*/ 893382 w 2516420"/>
              <a:gd name="connsiteY7" fmla="*/ 251644 h 3864642"/>
              <a:gd name="connsiteX8" fmla="*/ 868647 w 2516420"/>
              <a:gd name="connsiteY8" fmla="*/ 256638 h 3864642"/>
              <a:gd name="connsiteX9" fmla="*/ 868967 w 2516420"/>
              <a:gd name="connsiteY9" fmla="*/ 257875 h 3864642"/>
              <a:gd name="connsiteX10" fmla="*/ 274330 w 2516420"/>
              <a:gd name="connsiteY10" fmla="*/ 888630 h 3864642"/>
              <a:gd name="connsiteX11" fmla="*/ 497807 w 2516420"/>
              <a:gd name="connsiteY11" fmla="*/ 1621694 h 3864642"/>
              <a:gd name="connsiteX12" fmla="*/ 549309 w 2516420"/>
              <a:gd name="connsiteY12" fmla="*/ 1666236 h 3864642"/>
              <a:gd name="connsiteX13" fmla="*/ 592703 w 2516420"/>
              <a:gd name="connsiteY13" fmla="*/ 1657475 h 3864642"/>
              <a:gd name="connsiteX14" fmla="*/ 1195254 w 2516420"/>
              <a:gd name="connsiteY14" fmla="*/ 1657475 h 3864642"/>
              <a:gd name="connsiteX15" fmla="*/ 1269179 w 2516420"/>
              <a:gd name="connsiteY15" fmla="*/ 1672400 h 3864642"/>
              <a:gd name="connsiteX16" fmla="*/ 1282672 w 2516420"/>
              <a:gd name="connsiteY16" fmla="*/ 1681497 h 3864642"/>
              <a:gd name="connsiteX17" fmla="*/ 1435624 w 2516420"/>
              <a:gd name="connsiteY17" fmla="*/ 1708432 h 3864642"/>
              <a:gd name="connsiteX18" fmla="*/ 2209367 w 2516420"/>
              <a:gd name="connsiteY18" fmla="*/ 1292409 h 3864642"/>
              <a:gd name="connsiteX19" fmla="*/ 2261895 w 2516420"/>
              <a:gd name="connsiteY19" fmla="*/ 1175348 h 3864642"/>
              <a:gd name="connsiteX20" fmla="*/ 2264776 w 2516420"/>
              <a:gd name="connsiteY20" fmla="*/ 1161077 h 3864642"/>
              <a:gd name="connsiteX21" fmla="*/ 2385452 w 2516420"/>
              <a:gd name="connsiteY21" fmla="*/ 1081088 h 3864642"/>
              <a:gd name="connsiteX22" fmla="*/ 2516420 w 2516420"/>
              <a:gd name="connsiteY22" fmla="*/ 1212056 h 3864642"/>
              <a:gd name="connsiteX23" fmla="*/ 2508431 w 2516420"/>
              <a:gd name="connsiteY23" fmla="*/ 1251626 h 3864642"/>
              <a:gd name="connsiteX24" fmla="*/ 2510237 w 2516420"/>
              <a:gd name="connsiteY24" fmla="*/ 1252260 h 3864642"/>
              <a:gd name="connsiteX25" fmla="*/ 2506722 w 2516420"/>
              <a:gd name="connsiteY25" fmla="*/ 1260094 h 3864642"/>
              <a:gd name="connsiteX26" fmla="*/ 2506128 w 2516420"/>
              <a:gd name="connsiteY26" fmla="*/ 1263035 h 3864642"/>
              <a:gd name="connsiteX27" fmla="*/ 2503958 w 2516420"/>
              <a:gd name="connsiteY27" fmla="*/ 1266254 h 3864642"/>
              <a:gd name="connsiteX28" fmla="*/ 2435739 w 2516420"/>
              <a:gd name="connsiteY28" fmla="*/ 1418282 h 3864642"/>
              <a:gd name="connsiteX29" fmla="*/ 1415778 w 2516420"/>
              <a:gd name="connsiteY29" fmla="*/ 1966692 h 3864642"/>
              <a:gd name="connsiteX30" fmla="*/ 1367625 w 2516420"/>
              <a:gd name="connsiteY30" fmla="*/ 1960609 h 3864642"/>
              <a:gd name="connsiteX31" fmla="*/ 1232825 w 2516420"/>
              <a:gd name="connsiteY31" fmla="*/ 2830308 h 3864642"/>
              <a:gd name="connsiteX32" fmla="*/ 1423217 w 2516420"/>
              <a:gd name="connsiteY32" fmla="*/ 3723250 h 3864642"/>
              <a:gd name="connsiteX33" fmla="*/ 1428190 w 2516420"/>
              <a:gd name="connsiteY33" fmla="*/ 3745643 h 3864642"/>
              <a:gd name="connsiteX34" fmla="*/ 1297286 w 2516420"/>
              <a:gd name="connsiteY34" fmla="*/ 3864642 h 3864642"/>
              <a:gd name="connsiteX35" fmla="*/ 1166382 w 2516420"/>
              <a:gd name="connsiteY35" fmla="*/ 3745643 h 3864642"/>
              <a:gd name="connsiteX36" fmla="*/ 1168048 w 2516420"/>
              <a:gd name="connsiteY36" fmla="*/ 3738142 h 3864642"/>
              <a:gd name="connsiteX37" fmla="*/ 1165216 w 2516420"/>
              <a:gd name="connsiteY37" fmla="*/ 3738142 h 3864642"/>
              <a:gd name="connsiteX38" fmla="*/ 902301 w 2516420"/>
              <a:gd name="connsiteY38" fmla="*/ 2927226 h 3864642"/>
              <a:gd name="connsiteX39" fmla="*/ 885656 w 2516420"/>
              <a:gd name="connsiteY39" fmla="*/ 2927226 h 3864642"/>
              <a:gd name="connsiteX40" fmla="*/ 622741 w 2516420"/>
              <a:gd name="connsiteY40" fmla="*/ 3738142 h 3864642"/>
              <a:gd name="connsiteX41" fmla="*/ 619280 w 2516420"/>
              <a:gd name="connsiteY41" fmla="*/ 3738142 h 3864642"/>
              <a:gd name="connsiteX42" fmla="*/ 620946 w 2516420"/>
              <a:gd name="connsiteY42" fmla="*/ 3745643 h 3864642"/>
              <a:gd name="connsiteX43" fmla="*/ 490042 w 2516420"/>
              <a:gd name="connsiteY43" fmla="*/ 3864642 h 3864642"/>
              <a:gd name="connsiteX44" fmla="*/ 359138 w 2516420"/>
              <a:gd name="connsiteY44" fmla="*/ 3745643 h 3864642"/>
              <a:gd name="connsiteX45" fmla="*/ 369425 w 2516420"/>
              <a:gd name="connsiteY45" fmla="*/ 3699324 h 3864642"/>
              <a:gd name="connsiteX46" fmla="*/ 370010 w 2516420"/>
              <a:gd name="connsiteY46" fmla="*/ 3698535 h 3864642"/>
              <a:gd name="connsiteX47" fmla="*/ 555132 w 2516420"/>
              <a:gd name="connsiteY47" fmla="*/ 2830307 h 3864642"/>
              <a:gd name="connsiteX48" fmla="*/ 408807 w 2516420"/>
              <a:gd name="connsiteY48" fmla="*/ 1886255 h 3864642"/>
              <a:gd name="connsiteX49" fmla="*/ 314813 w 2516420"/>
              <a:gd name="connsiteY49" fmla="*/ 1804964 h 3864642"/>
              <a:gd name="connsiteX50" fmla="*/ 20223 w 2516420"/>
              <a:gd name="connsiteY50" fmla="*/ 838626 h 3864642"/>
              <a:gd name="connsiteX51" fmla="*/ 658987 w 2516420"/>
              <a:gd name="connsiteY51" fmla="*/ 55954 h 3864642"/>
              <a:gd name="connsiteX52" fmla="*/ 788114 w 2516420"/>
              <a:gd name="connsiteY52" fmla="*/ 12524 h 3864642"/>
              <a:gd name="connsiteX53" fmla="*/ 791424 w 2516420"/>
              <a:gd name="connsiteY53" fmla="*/ 10292 h 3864642"/>
              <a:gd name="connsiteX54" fmla="*/ 799743 w 2516420"/>
              <a:gd name="connsiteY54" fmla="*/ 8613 h 3864642"/>
              <a:gd name="connsiteX55" fmla="*/ 804083 w 2516420"/>
              <a:gd name="connsiteY55" fmla="*/ 7153 h 3864642"/>
              <a:gd name="connsiteX56" fmla="*/ 804226 w 2516420"/>
              <a:gd name="connsiteY56" fmla="*/ 7708 h 3864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516420" h="3864642">
                <a:moveTo>
                  <a:pt x="893980" y="464400"/>
                </a:moveTo>
                <a:cubicBezTo>
                  <a:pt x="1202168" y="464400"/>
                  <a:pt x="1452003" y="718015"/>
                  <a:pt x="1452003" y="1030865"/>
                </a:cubicBezTo>
                <a:cubicBezTo>
                  <a:pt x="1452003" y="1343715"/>
                  <a:pt x="1202168" y="1597330"/>
                  <a:pt x="893980" y="1597330"/>
                </a:cubicBezTo>
                <a:cubicBezTo>
                  <a:pt x="585792" y="1597330"/>
                  <a:pt x="335957" y="1343715"/>
                  <a:pt x="335957" y="1030865"/>
                </a:cubicBezTo>
                <a:cubicBezTo>
                  <a:pt x="335957" y="718015"/>
                  <a:pt x="585792" y="464400"/>
                  <a:pt x="893980" y="464400"/>
                </a:cubicBezTo>
                <a:close/>
                <a:moveTo>
                  <a:pt x="842403" y="0"/>
                </a:moveTo>
                <a:cubicBezTo>
                  <a:pt x="914735" y="0"/>
                  <a:pt x="973371" y="58636"/>
                  <a:pt x="973371" y="130968"/>
                </a:cubicBezTo>
                <a:cubicBezTo>
                  <a:pt x="973371" y="185217"/>
                  <a:pt x="940388" y="231762"/>
                  <a:pt x="893382" y="251644"/>
                </a:cubicBezTo>
                <a:lnTo>
                  <a:pt x="868647" y="256638"/>
                </a:lnTo>
                <a:lnTo>
                  <a:pt x="868967" y="257875"/>
                </a:lnTo>
                <a:cubicBezTo>
                  <a:pt x="565957" y="336291"/>
                  <a:pt x="334764" y="581527"/>
                  <a:pt x="274330" y="888630"/>
                </a:cubicBezTo>
                <a:cubicBezTo>
                  <a:pt x="221452" y="1157345"/>
                  <a:pt x="307512" y="1431760"/>
                  <a:pt x="497807" y="1621694"/>
                </a:cubicBezTo>
                <a:lnTo>
                  <a:pt x="549309" y="1666236"/>
                </a:lnTo>
                <a:lnTo>
                  <a:pt x="592703" y="1657475"/>
                </a:lnTo>
                <a:lnTo>
                  <a:pt x="1195254" y="1657475"/>
                </a:lnTo>
                <a:cubicBezTo>
                  <a:pt x="1221476" y="1657475"/>
                  <a:pt x="1246457" y="1662790"/>
                  <a:pt x="1269179" y="1672400"/>
                </a:cubicBezTo>
                <a:lnTo>
                  <a:pt x="1282672" y="1681497"/>
                </a:lnTo>
                <a:lnTo>
                  <a:pt x="1435624" y="1708432"/>
                </a:lnTo>
                <a:cubicBezTo>
                  <a:pt x="1751362" y="1732961"/>
                  <a:pt x="2055185" y="1570305"/>
                  <a:pt x="2209367" y="1292409"/>
                </a:cubicBezTo>
                <a:lnTo>
                  <a:pt x="2261895" y="1175348"/>
                </a:lnTo>
                <a:lnTo>
                  <a:pt x="2264776" y="1161077"/>
                </a:lnTo>
                <a:cubicBezTo>
                  <a:pt x="2284658" y="1114071"/>
                  <a:pt x="2331203" y="1081088"/>
                  <a:pt x="2385452" y="1081088"/>
                </a:cubicBezTo>
                <a:cubicBezTo>
                  <a:pt x="2457784" y="1081088"/>
                  <a:pt x="2516420" y="1139724"/>
                  <a:pt x="2516420" y="1212056"/>
                </a:cubicBezTo>
                <a:lnTo>
                  <a:pt x="2508431" y="1251626"/>
                </a:lnTo>
                <a:lnTo>
                  <a:pt x="2510237" y="1252260"/>
                </a:lnTo>
                <a:lnTo>
                  <a:pt x="2506722" y="1260094"/>
                </a:lnTo>
                <a:lnTo>
                  <a:pt x="2506128" y="1263035"/>
                </a:lnTo>
                <a:lnTo>
                  <a:pt x="2503958" y="1266254"/>
                </a:lnTo>
                <a:lnTo>
                  <a:pt x="2435739" y="1418282"/>
                </a:lnTo>
                <a:cubicBezTo>
                  <a:pt x="2232494" y="1784609"/>
                  <a:pt x="1831988" y="1999025"/>
                  <a:pt x="1415778" y="1966692"/>
                </a:cubicBezTo>
                <a:lnTo>
                  <a:pt x="1367625" y="1960609"/>
                </a:lnTo>
                <a:lnTo>
                  <a:pt x="1232825" y="2830308"/>
                </a:lnTo>
                <a:lnTo>
                  <a:pt x="1423217" y="3723250"/>
                </a:lnTo>
                <a:lnTo>
                  <a:pt x="1428190" y="3745643"/>
                </a:lnTo>
                <a:cubicBezTo>
                  <a:pt x="1428190" y="3811364"/>
                  <a:pt x="1369582" y="3864642"/>
                  <a:pt x="1297286" y="3864642"/>
                </a:cubicBezTo>
                <a:cubicBezTo>
                  <a:pt x="1224990" y="3864642"/>
                  <a:pt x="1166382" y="3811364"/>
                  <a:pt x="1166382" y="3745643"/>
                </a:cubicBezTo>
                <a:lnTo>
                  <a:pt x="1168048" y="3738142"/>
                </a:lnTo>
                <a:lnTo>
                  <a:pt x="1165216" y="3738142"/>
                </a:lnTo>
                <a:lnTo>
                  <a:pt x="902301" y="2927226"/>
                </a:lnTo>
                <a:lnTo>
                  <a:pt x="885656" y="2927226"/>
                </a:lnTo>
                <a:lnTo>
                  <a:pt x="622741" y="3738142"/>
                </a:lnTo>
                <a:lnTo>
                  <a:pt x="619280" y="3738142"/>
                </a:lnTo>
                <a:lnTo>
                  <a:pt x="620946" y="3745643"/>
                </a:lnTo>
                <a:cubicBezTo>
                  <a:pt x="620946" y="3811364"/>
                  <a:pt x="562338" y="3864642"/>
                  <a:pt x="490042" y="3864642"/>
                </a:cubicBezTo>
                <a:cubicBezTo>
                  <a:pt x="417746" y="3864642"/>
                  <a:pt x="359138" y="3811364"/>
                  <a:pt x="359138" y="3745643"/>
                </a:cubicBezTo>
                <a:cubicBezTo>
                  <a:pt x="359138" y="3729213"/>
                  <a:pt x="362801" y="3713560"/>
                  <a:pt x="369425" y="3699324"/>
                </a:cubicBezTo>
                <a:lnTo>
                  <a:pt x="370010" y="3698535"/>
                </a:lnTo>
                <a:lnTo>
                  <a:pt x="555132" y="2830307"/>
                </a:lnTo>
                <a:lnTo>
                  <a:pt x="408807" y="1886255"/>
                </a:lnTo>
                <a:lnTo>
                  <a:pt x="314813" y="1804964"/>
                </a:lnTo>
                <a:cubicBezTo>
                  <a:pt x="63963" y="1554591"/>
                  <a:pt x="-49482" y="1192851"/>
                  <a:pt x="20223" y="838626"/>
                </a:cubicBezTo>
                <a:cubicBezTo>
                  <a:pt x="89928" y="484401"/>
                  <a:pt x="331976" y="192615"/>
                  <a:pt x="658987" y="55954"/>
                </a:cubicBezTo>
                <a:lnTo>
                  <a:pt x="788114" y="12524"/>
                </a:lnTo>
                <a:lnTo>
                  <a:pt x="791424" y="10292"/>
                </a:lnTo>
                <a:lnTo>
                  <a:pt x="799743" y="8613"/>
                </a:lnTo>
                <a:lnTo>
                  <a:pt x="804083" y="7153"/>
                </a:lnTo>
                <a:lnTo>
                  <a:pt x="804226" y="7708"/>
                </a:lnTo>
                <a:close/>
              </a:path>
            </a:pathLst>
          </a:cu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95" name="フリーフォーム: 図形 294">
            <a:extLst>
              <a:ext uri="{FF2B5EF4-FFF2-40B4-BE49-F238E27FC236}">
                <a16:creationId xmlns:a16="http://schemas.microsoft.com/office/drawing/2014/main" id="{302DACE5-A11F-C9B2-6B4A-AAB0B5838548}"/>
              </a:ext>
            </a:extLst>
          </p:cNvPr>
          <p:cNvSpPr/>
          <p:nvPr/>
        </p:nvSpPr>
        <p:spPr>
          <a:xfrm>
            <a:off x="8388199" y="3536987"/>
            <a:ext cx="1015349" cy="1571504"/>
          </a:xfrm>
          <a:custGeom>
            <a:avLst/>
            <a:gdLst>
              <a:gd name="connsiteX0" fmla="*/ 1245084 w 2496249"/>
              <a:gd name="connsiteY0" fmla="*/ 463318 h 3863561"/>
              <a:gd name="connsiteX1" fmla="*/ 1803107 w 2496249"/>
              <a:gd name="connsiteY1" fmla="*/ 1029783 h 3863561"/>
              <a:gd name="connsiteX2" fmla="*/ 1245084 w 2496249"/>
              <a:gd name="connsiteY2" fmla="*/ 1596248 h 3863561"/>
              <a:gd name="connsiteX3" fmla="*/ 687061 w 2496249"/>
              <a:gd name="connsiteY3" fmla="*/ 1029783 h 3863561"/>
              <a:gd name="connsiteX4" fmla="*/ 1245084 w 2496249"/>
              <a:gd name="connsiteY4" fmla="*/ 463318 h 3863561"/>
              <a:gd name="connsiteX5" fmla="*/ 519871 w 2496249"/>
              <a:gd name="connsiteY5" fmla="*/ 20 h 3863561"/>
              <a:gd name="connsiteX6" fmla="*/ 639121 w 2496249"/>
              <a:gd name="connsiteY6" fmla="*/ 82120 h 3863561"/>
              <a:gd name="connsiteX7" fmla="*/ 609952 w 2496249"/>
              <a:gd name="connsiteY7" fmla="*/ 223930 h 3863561"/>
              <a:gd name="connsiteX8" fmla="*/ 588870 w 2496249"/>
              <a:gd name="connsiteY8" fmla="*/ 237795 h 3863561"/>
              <a:gd name="connsiteX9" fmla="*/ 589628 w 2496249"/>
              <a:gd name="connsiteY9" fmla="*/ 238823 h 3863561"/>
              <a:gd name="connsiteX10" fmla="*/ 273387 w 2496249"/>
              <a:gd name="connsiteY10" fmla="*/ 1045939 h 3863561"/>
              <a:gd name="connsiteX11" fmla="*/ 754323 w 2496249"/>
              <a:gd name="connsiteY11" fmla="*/ 1642619 h 3863561"/>
              <a:gd name="connsiteX12" fmla="*/ 859117 w 2496249"/>
              <a:gd name="connsiteY12" fmla="*/ 1678577 h 3863561"/>
              <a:gd name="connsiteX13" fmla="*/ 869884 w 2496249"/>
              <a:gd name="connsiteY13" fmla="*/ 1671318 h 3863561"/>
              <a:gd name="connsiteX14" fmla="*/ 943808 w 2496249"/>
              <a:gd name="connsiteY14" fmla="*/ 1656393 h 3863561"/>
              <a:gd name="connsiteX15" fmla="*/ 1546359 w 2496249"/>
              <a:gd name="connsiteY15" fmla="*/ 1656394 h 3863561"/>
              <a:gd name="connsiteX16" fmla="*/ 1620283 w 2496249"/>
              <a:gd name="connsiteY16" fmla="*/ 1671319 h 3863561"/>
              <a:gd name="connsiteX17" fmla="*/ 1633102 w 2496249"/>
              <a:gd name="connsiteY17" fmla="*/ 1679961 h 3863561"/>
              <a:gd name="connsiteX18" fmla="*/ 1741926 w 2496249"/>
              <a:gd name="connsiteY18" fmla="*/ 1642619 h 3863561"/>
              <a:gd name="connsiteX19" fmla="*/ 2222862 w 2496249"/>
              <a:gd name="connsiteY19" fmla="*/ 1045940 h 3863561"/>
              <a:gd name="connsiteX20" fmla="*/ 1906621 w 2496249"/>
              <a:gd name="connsiteY20" fmla="*/ 238825 h 3863561"/>
              <a:gd name="connsiteX21" fmla="*/ 1907379 w 2496249"/>
              <a:gd name="connsiteY21" fmla="*/ 237797 h 3863561"/>
              <a:gd name="connsiteX22" fmla="*/ 1886296 w 2496249"/>
              <a:gd name="connsiteY22" fmla="*/ 223931 h 3863561"/>
              <a:gd name="connsiteX23" fmla="*/ 1857128 w 2496249"/>
              <a:gd name="connsiteY23" fmla="*/ 82121 h 3863561"/>
              <a:gd name="connsiteX24" fmla="*/ 1976378 w 2496249"/>
              <a:gd name="connsiteY24" fmla="*/ 21 h 3863561"/>
              <a:gd name="connsiteX25" fmla="*/ 2027514 w 2496249"/>
              <a:gd name="connsiteY25" fmla="*/ 9500 h 3863561"/>
              <a:gd name="connsiteX26" fmla="*/ 2060056 w 2496249"/>
              <a:gd name="connsiteY26" fmla="*/ 30900 h 3863561"/>
              <a:gd name="connsiteX27" fmla="*/ 2060395 w 2496249"/>
              <a:gd name="connsiteY27" fmla="*/ 30439 h 3863561"/>
              <a:gd name="connsiteX28" fmla="*/ 2063874 w 2496249"/>
              <a:gd name="connsiteY28" fmla="*/ 33411 h 3863561"/>
              <a:gd name="connsiteX29" fmla="*/ 2070968 w 2496249"/>
              <a:gd name="connsiteY29" fmla="*/ 38076 h 3863561"/>
              <a:gd name="connsiteX30" fmla="*/ 2073206 w 2496249"/>
              <a:gd name="connsiteY30" fmla="*/ 41383 h 3863561"/>
              <a:gd name="connsiteX31" fmla="*/ 2176790 w 2496249"/>
              <a:gd name="connsiteY31" fmla="*/ 129869 h 3863561"/>
              <a:gd name="connsiteX32" fmla="*/ 2477270 w 2496249"/>
              <a:gd name="connsiteY32" fmla="*/ 1094393 h 3863561"/>
              <a:gd name="connsiteX33" fmla="*/ 1843292 w 2496249"/>
              <a:gd name="connsiteY33" fmla="*/ 1880947 h 3863561"/>
              <a:gd name="connsiteX34" fmla="*/ 1724597 w 2496249"/>
              <a:gd name="connsiteY34" fmla="*/ 1921676 h 3863561"/>
              <a:gd name="connsiteX35" fmla="*/ 1583930 w 2496249"/>
              <a:gd name="connsiteY35" fmla="*/ 2829227 h 3863561"/>
              <a:gd name="connsiteX36" fmla="*/ 1774321 w 2496249"/>
              <a:gd name="connsiteY36" fmla="*/ 3722167 h 3863561"/>
              <a:gd name="connsiteX37" fmla="*/ 1779295 w 2496249"/>
              <a:gd name="connsiteY37" fmla="*/ 3744562 h 3863561"/>
              <a:gd name="connsiteX38" fmla="*/ 1648391 w 2496249"/>
              <a:gd name="connsiteY38" fmla="*/ 3863561 h 3863561"/>
              <a:gd name="connsiteX39" fmla="*/ 1517487 w 2496249"/>
              <a:gd name="connsiteY39" fmla="*/ 3744562 h 3863561"/>
              <a:gd name="connsiteX40" fmla="*/ 1519153 w 2496249"/>
              <a:gd name="connsiteY40" fmla="*/ 3737061 h 3863561"/>
              <a:gd name="connsiteX41" fmla="*/ 1516321 w 2496249"/>
              <a:gd name="connsiteY41" fmla="*/ 3737061 h 3863561"/>
              <a:gd name="connsiteX42" fmla="*/ 1253406 w 2496249"/>
              <a:gd name="connsiteY42" fmla="*/ 2926145 h 3863561"/>
              <a:gd name="connsiteX43" fmla="*/ 1236761 w 2496249"/>
              <a:gd name="connsiteY43" fmla="*/ 2926145 h 3863561"/>
              <a:gd name="connsiteX44" fmla="*/ 973846 w 2496249"/>
              <a:gd name="connsiteY44" fmla="*/ 3737061 h 3863561"/>
              <a:gd name="connsiteX45" fmla="*/ 970385 w 2496249"/>
              <a:gd name="connsiteY45" fmla="*/ 3737061 h 3863561"/>
              <a:gd name="connsiteX46" fmla="*/ 972051 w 2496249"/>
              <a:gd name="connsiteY46" fmla="*/ 3744562 h 3863561"/>
              <a:gd name="connsiteX47" fmla="*/ 841147 w 2496249"/>
              <a:gd name="connsiteY47" fmla="*/ 3863561 h 3863561"/>
              <a:gd name="connsiteX48" fmla="*/ 710243 w 2496249"/>
              <a:gd name="connsiteY48" fmla="*/ 3744562 h 3863561"/>
              <a:gd name="connsiteX49" fmla="*/ 720530 w 2496249"/>
              <a:gd name="connsiteY49" fmla="*/ 3698242 h 3863561"/>
              <a:gd name="connsiteX50" fmla="*/ 721114 w 2496249"/>
              <a:gd name="connsiteY50" fmla="*/ 3697454 h 3863561"/>
              <a:gd name="connsiteX51" fmla="*/ 906237 w 2496249"/>
              <a:gd name="connsiteY51" fmla="*/ 2829226 h 3863561"/>
              <a:gd name="connsiteX52" fmla="*/ 765228 w 2496249"/>
              <a:gd name="connsiteY52" fmla="*/ 1919471 h 3863561"/>
              <a:gd name="connsiteX53" fmla="*/ 652958 w 2496249"/>
              <a:gd name="connsiteY53" fmla="*/ 1880946 h 3863561"/>
              <a:gd name="connsiteX54" fmla="*/ 18979 w 2496249"/>
              <a:gd name="connsiteY54" fmla="*/ 1094392 h 3863561"/>
              <a:gd name="connsiteX55" fmla="*/ 319457 w 2496249"/>
              <a:gd name="connsiteY55" fmla="*/ 129868 h 3863561"/>
              <a:gd name="connsiteX56" fmla="*/ 423043 w 2496249"/>
              <a:gd name="connsiteY56" fmla="*/ 41382 h 3863561"/>
              <a:gd name="connsiteX57" fmla="*/ 425281 w 2496249"/>
              <a:gd name="connsiteY57" fmla="*/ 38074 h 3863561"/>
              <a:gd name="connsiteX58" fmla="*/ 432373 w 2496249"/>
              <a:gd name="connsiteY58" fmla="*/ 33410 h 3863561"/>
              <a:gd name="connsiteX59" fmla="*/ 435853 w 2496249"/>
              <a:gd name="connsiteY59" fmla="*/ 30438 h 3863561"/>
              <a:gd name="connsiteX60" fmla="*/ 436193 w 2496249"/>
              <a:gd name="connsiteY60" fmla="*/ 30898 h 3863561"/>
              <a:gd name="connsiteX61" fmla="*/ 468735 w 2496249"/>
              <a:gd name="connsiteY61" fmla="*/ 9499 h 3863561"/>
              <a:gd name="connsiteX62" fmla="*/ 519871 w 2496249"/>
              <a:gd name="connsiteY62" fmla="*/ 20 h 3863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2496249" h="3863561">
                <a:moveTo>
                  <a:pt x="1245084" y="463318"/>
                </a:moveTo>
                <a:cubicBezTo>
                  <a:pt x="1553272" y="463318"/>
                  <a:pt x="1803107" y="716933"/>
                  <a:pt x="1803107" y="1029783"/>
                </a:cubicBezTo>
                <a:cubicBezTo>
                  <a:pt x="1803107" y="1342633"/>
                  <a:pt x="1553272" y="1596248"/>
                  <a:pt x="1245084" y="1596248"/>
                </a:cubicBezTo>
                <a:cubicBezTo>
                  <a:pt x="936896" y="1596248"/>
                  <a:pt x="687061" y="1342633"/>
                  <a:pt x="687061" y="1029783"/>
                </a:cubicBezTo>
                <a:cubicBezTo>
                  <a:pt x="687061" y="716933"/>
                  <a:pt x="936896" y="463318"/>
                  <a:pt x="1245084" y="463318"/>
                </a:cubicBezTo>
                <a:close/>
                <a:moveTo>
                  <a:pt x="519871" y="20"/>
                </a:moveTo>
                <a:cubicBezTo>
                  <a:pt x="570901" y="920"/>
                  <a:pt x="618873" y="31792"/>
                  <a:pt x="639121" y="82120"/>
                </a:cubicBezTo>
                <a:cubicBezTo>
                  <a:pt x="659368" y="132448"/>
                  <a:pt x="646141" y="187940"/>
                  <a:pt x="609952" y="223930"/>
                </a:cubicBezTo>
                <a:lnTo>
                  <a:pt x="588870" y="237795"/>
                </a:lnTo>
                <a:lnTo>
                  <a:pt x="589628" y="238823"/>
                </a:lnTo>
                <a:cubicBezTo>
                  <a:pt x="337783" y="424669"/>
                  <a:pt x="214829" y="738473"/>
                  <a:pt x="273387" y="1045939"/>
                </a:cubicBezTo>
                <a:cubicBezTo>
                  <a:pt x="324626" y="1314973"/>
                  <a:pt x="506889" y="1537436"/>
                  <a:pt x="754323" y="1642619"/>
                </a:cubicBezTo>
                <a:lnTo>
                  <a:pt x="859117" y="1678577"/>
                </a:lnTo>
                <a:lnTo>
                  <a:pt x="869884" y="1671318"/>
                </a:lnTo>
                <a:cubicBezTo>
                  <a:pt x="892605" y="1661709"/>
                  <a:pt x="917586" y="1656394"/>
                  <a:pt x="943808" y="1656393"/>
                </a:cubicBezTo>
                <a:lnTo>
                  <a:pt x="1546359" y="1656394"/>
                </a:lnTo>
                <a:cubicBezTo>
                  <a:pt x="1572581" y="1656394"/>
                  <a:pt x="1597563" y="1661708"/>
                  <a:pt x="1620283" y="1671319"/>
                </a:cubicBezTo>
                <a:lnTo>
                  <a:pt x="1633102" y="1679961"/>
                </a:lnTo>
                <a:lnTo>
                  <a:pt x="1741926" y="1642619"/>
                </a:lnTo>
                <a:cubicBezTo>
                  <a:pt x="1989360" y="1537436"/>
                  <a:pt x="2171623" y="1314973"/>
                  <a:pt x="2222862" y="1045940"/>
                </a:cubicBezTo>
                <a:cubicBezTo>
                  <a:pt x="2281419" y="738474"/>
                  <a:pt x="2158465" y="424670"/>
                  <a:pt x="1906621" y="238825"/>
                </a:cubicBezTo>
                <a:lnTo>
                  <a:pt x="1907379" y="237797"/>
                </a:lnTo>
                <a:lnTo>
                  <a:pt x="1886296" y="223931"/>
                </a:lnTo>
                <a:cubicBezTo>
                  <a:pt x="1850107" y="187942"/>
                  <a:pt x="1836880" y="132450"/>
                  <a:pt x="1857128" y="82121"/>
                </a:cubicBezTo>
                <a:cubicBezTo>
                  <a:pt x="1877376" y="31792"/>
                  <a:pt x="1925348" y="921"/>
                  <a:pt x="1976378" y="21"/>
                </a:cubicBezTo>
                <a:cubicBezTo>
                  <a:pt x="1993388" y="-279"/>
                  <a:pt x="2010738" y="2751"/>
                  <a:pt x="2027514" y="9500"/>
                </a:cubicBezTo>
                <a:lnTo>
                  <a:pt x="2060056" y="30900"/>
                </a:lnTo>
                <a:lnTo>
                  <a:pt x="2060395" y="30439"/>
                </a:lnTo>
                <a:lnTo>
                  <a:pt x="2063874" y="33411"/>
                </a:lnTo>
                <a:lnTo>
                  <a:pt x="2070968" y="38076"/>
                </a:lnTo>
                <a:lnTo>
                  <a:pt x="2073206" y="41383"/>
                </a:lnTo>
                <a:lnTo>
                  <a:pt x="2176790" y="129869"/>
                </a:lnTo>
                <a:cubicBezTo>
                  <a:pt x="2429163" y="378708"/>
                  <a:pt x="2544813" y="739750"/>
                  <a:pt x="2477270" y="1094393"/>
                </a:cubicBezTo>
                <a:cubicBezTo>
                  <a:pt x="2409726" y="1449037"/>
                  <a:pt x="2169464" y="1742293"/>
                  <a:pt x="1843292" y="1880947"/>
                </a:cubicBezTo>
                <a:lnTo>
                  <a:pt x="1724597" y="1921676"/>
                </a:lnTo>
                <a:lnTo>
                  <a:pt x="1583930" y="2829227"/>
                </a:lnTo>
                <a:lnTo>
                  <a:pt x="1774321" y="3722167"/>
                </a:lnTo>
                <a:lnTo>
                  <a:pt x="1779295" y="3744562"/>
                </a:lnTo>
                <a:cubicBezTo>
                  <a:pt x="1779295" y="3810283"/>
                  <a:pt x="1720687" y="3863561"/>
                  <a:pt x="1648391" y="3863561"/>
                </a:cubicBezTo>
                <a:cubicBezTo>
                  <a:pt x="1576095" y="3863561"/>
                  <a:pt x="1517488" y="3810283"/>
                  <a:pt x="1517487" y="3744562"/>
                </a:cubicBezTo>
                <a:lnTo>
                  <a:pt x="1519153" y="3737061"/>
                </a:lnTo>
                <a:lnTo>
                  <a:pt x="1516321" y="3737061"/>
                </a:lnTo>
                <a:lnTo>
                  <a:pt x="1253406" y="2926145"/>
                </a:lnTo>
                <a:lnTo>
                  <a:pt x="1236761" y="2926145"/>
                </a:lnTo>
                <a:lnTo>
                  <a:pt x="973846" y="3737061"/>
                </a:lnTo>
                <a:lnTo>
                  <a:pt x="970385" y="3737061"/>
                </a:lnTo>
                <a:lnTo>
                  <a:pt x="972051" y="3744562"/>
                </a:lnTo>
                <a:cubicBezTo>
                  <a:pt x="972051" y="3810283"/>
                  <a:pt x="913443" y="3863561"/>
                  <a:pt x="841147" y="3863561"/>
                </a:cubicBezTo>
                <a:cubicBezTo>
                  <a:pt x="768851" y="3863561"/>
                  <a:pt x="710242" y="3810283"/>
                  <a:pt x="710243" y="3744562"/>
                </a:cubicBezTo>
                <a:cubicBezTo>
                  <a:pt x="710243" y="3728131"/>
                  <a:pt x="713906" y="3712479"/>
                  <a:pt x="720530" y="3698242"/>
                </a:cubicBezTo>
                <a:lnTo>
                  <a:pt x="721114" y="3697454"/>
                </a:lnTo>
                <a:lnTo>
                  <a:pt x="906237" y="2829226"/>
                </a:lnTo>
                <a:lnTo>
                  <a:pt x="765228" y="1919471"/>
                </a:lnTo>
                <a:lnTo>
                  <a:pt x="652958" y="1880946"/>
                </a:lnTo>
                <a:cubicBezTo>
                  <a:pt x="326785" y="1742292"/>
                  <a:pt x="86522" y="1449036"/>
                  <a:pt x="18979" y="1094392"/>
                </a:cubicBezTo>
                <a:cubicBezTo>
                  <a:pt x="-48564" y="739749"/>
                  <a:pt x="67085" y="378707"/>
                  <a:pt x="319457" y="129868"/>
                </a:cubicBezTo>
                <a:lnTo>
                  <a:pt x="423043" y="41382"/>
                </a:lnTo>
                <a:lnTo>
                  <a:pt x="425281" y="38074"/>
                </a:lnTo>
                <a:lnTo>
                  <a:pt x="432373" y="33410"/>
                </a:lnTo>
                <a:lnTo>
                  <a:pt x="435853" y="30438"/>
                </a:lnTo>
                <a:lnTo>
                  <a:pt x="436193" y="30898"/>
                </a:lnTo>
                <a:lnTo>
                  <a:pt x="468735" y="9499"/>
                </a:lnTo>
                <a:cubicBezTo>
                  <a:pt x="485511" y="2750"/>
                  <a:pt x="502861" y="-280"/>
                  <a:pt x="519871" y="20"/>
                </a:cubicBezTo>
                <a:close/>
              </a:path>
            </a:pathLst>
          </a:cu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96" name="楕円 295">
            <a:extLst>
              <a:ext uri="{FF2B5EF4-FFF2-40B4-BE49-F238E27FC236}">
                <a16:creationId xmlns:a16="http://schemas.microsoft.com/office/drawing/2014/main" id="{AE6625FC-F6DB-AB95-3749-B1C48AA0D8DB}"/>
              </a:ext>
            </a:extLst>
          </p:cNvPr>
          <p:cNvSpPr/>
          <p:nvPr/>
        </p:nvSpPr>
        <p:spPr>
          <a:xfrm>
            <a:off x="8227032" y="2214021"/>
            <a:ext cx="1322966" cy="1322966"/>
          </a:xfrm>
          <a:prstGeom prst="ellipse">
            <a:avLst/>
          </a:prstGeom>
          <a:solidFill>
            <a:schemeClr val="bg1"/>
          </a:solidFill>
          <a:ln w="571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2400" b="1">
                <a:solidFill>
                  <a:schemeClr val="tx1"/>
                </a:solidFill>
                <a:latin typeface="メイリオ" panose="020B0604030504040204" pitchFamily="50" charset="-128"/>
                <a:ea typeface="メイリオ" panose="020B0604030504040204" pitchFamily="50" charset="-128"/>
              </a:rPr>
              <a:t>先送り</a:t>
            </a:r>
            <a:endParaRPr kumimoji="1" lang="ja-JP" altLang="en-US" sz="2400" b="1" dirty="0">
              <a:solidFill>
                <a:schemeClr val="tx1"/>
              </a:solidFill>
              <a:latin typeface="メイリオ" panose="020B0604030504040204" pitchFamily="50" charset="-128"/>
              <a:ea typeface="メイリオ" panose="020B0604030504040204" pitchFamily="50" charset="-128"/>
            </a:endParaRPr>
          </a:p>
        </p:txBody>
      </p:sp>
      <p:sp>
        <p:nvSpPr>
          <p:cNvPr id="297" name="フリーフォーム: 図形 296">
            <a:extLst>
              <a:ext uri="{FF2B5EF4-FFF2-40B4-BE49-F238E27FC236}">
                <a16:creationId xmlns:a16="http://schemas.microsoft.com/office/drawing/2014/main" id="{C8C84DCF-2E95-F4AF-B3B6-0FDB20396050}"/>
              </a:ext>
            </a:extLst>
          </p:cNvPr>
          <p:cNvSpPr/>
          <p:nvPr/>
        </p:nvSpPr>
        <p:spPr>
          <a:xfrm>
            <a:off x="7171044" y="3549148"/>
            <a:ext cx="1015349" cy="1559343"/>
          </a:xfrm>
          <a:custGeom>
            <a:avLst/>
            <a:gdLst>
              <a:gd name="connsiteX0" fmla="*/ 893980 w 2516420"/>
              <a:gd name="connsiteY0" fmla="*/ 464400 h 3864642"/>
              <a:gd name="connsiteX1" fmla="*/ 1452003 w 2516420"/>
              <a:gd name="connsiteY1" fmla="*/ 1030865 h 3864642"/>
              <a:gd name="connsiteX2" fmla="*/ 893980 w 2516420"/>
              <a:gd name="connsiteY2" fmla="*/ 1597330 h 3864642"/>
              <a:gd name="connsiteX3" fmla="*/ 335957 w 2516420"/>
              <a:gd name="connsiteY3" fmla="*/ 1030865 h 3864642"/>
              <a:gd name="connsiteX4" fmla="*/ 893980 w 2516420"/>
              <a:gd name="connsiteY4" fmla="*/ 464400 h 3864642"/>
              <a:gd name="connsiteX5" fmla="*/ 842403 w 2516420"/>
              <a:gd name="connsiteY5" fmla="*/ 0 h 3864642"/>
              <a:gd name="connsiteX6" fmla="*/ 973371 w 2516420"/>
              <a:gd name="connsiteY6" fmla="*/ 130968 h 3864642"/>
              <a:gd name="connsiteX7" fmla="*/ 893382 w 2516420"/>
              <a:gd name="connsiteY7" fmla="*/ 251644 h 3864642"/>
              <a:gd name="connsiteX8" fmla="*/ 868647 w 2516420"/>
              <a:gd name="connsiteY8" fmla="*/ 256638 h 3864642"/>
              <a:gd name="connsiteX9" fmla="*/ 868967 w 2516420"/>
              <a:gd name="connsiteY9" fmla="*/ 257875 h 3864642"/>
              <a:gd name="connsiteX10" fmla="*/ 274330 w 2516420"/>
              <a:gd name="connsiteY10" fmla="*/ 888630 h 3864642"/>
              <a:gd name="connsiteX11" fmla="*/ 497807 w 2516420"/>
              <a:gd name="connsiteY11" fmla="*/ 1621694 h 3864642"/>
              <a:gd name="connsiteX12" fmla="*/ 549309 w 2516420"/>
              <a:gd name="connsiteY12" fmla="*/ 1666236 h 3864642"/>
              <a:gd name="connsiteX13" fmla="*/ 592703 w 2516420"/>
              <a:gd name="connsiteY13" fmla="*/ 1657475 h 3864642"/>
              <a:gd name="connsiteX14" fmla="*/ 1195254 w 2516420"/>
              <a:gd name="connsiteY14" fmla="*/ 1657475 h 3864642"/>
              <a:gd name="connsiteX15" fmla="*/ 1269179 w 2516420"/>
              <a:gd name="connsiteY15" fmla="*/ 1672400 h 3864642"/>
              <a:gd name="connsiteX16" fmla="*/ 1282672 w 2516420"/>
              <a:gd name="connsiteY16" fmla="*/ 1681497 h 3864642"/>
              <a:gd name="connsiteX17" fmla="*/ 1435624 w 2516420"/>
              <a:gd name="connsiteY17" fmla="*/ 1708432 h 3864642"/>
              <a:gd name="connsiteX18" fmla="*/ 2209367 w 2516420"/>
              <a:gd name="connsiteY18" fmla="*/ 1292409 h 3864642"/>
              <a:gd name="connsiteX19" fmla="*/ 2261895 w 2516420"/>
              <a:gd name="connsiteY19" fmla="*/ 1175348 h 3864642"/>
              <a:gd name="connsiteX20" fmla="*/ 2264776 w 2516420"/>
              <a:gd name="connsiteY20" fmla="*/ 1161077 h 3864642"/>
              <a:gd name="connsiteX21" fmla="*/ 2385452 w 2516420"/>
              <a:gd name="connsiteY21" fmla="*/ 1081088 h 3864642"/>
              <a:gd name="connsiteX22" fmla="*/ 2516420 w 2516420"/>
              <a:gd name="connsiteY22" fmla="*/ 1212056 h 3864642"/>
              <a:gd name="connsiteX23" fmla="*/ 2508431 w 2516420"/>
              <a:gd name="connsiteY23" fmla="*/ 1251626 h 3864642"/>
              <a:gd name="connsiteX24" fmla="*/ 2510237 w 2516420"/>
              <a:gd name="connsiteY24" fmla="*/ 1252260 h 3864642"/>
              <a:gd name="connsiteX25" fmla="*/ 2506722 w 2516420"/>
              <a:gd name="connsiteY25" fmla="*/ 1260094 h 3864642"/>
              <a:gd name="connsiteX26" fmla="*/ 2506128 w 2516420"/>
              <a:gd name="connsiteY26" fmla="*/ 1263035 h 3864642"/>
              <a:gd name="connsiteX27" fmla="*/ 2503958 w 2516420"/>
              <a:gd name="connsiteY27" fmla="*/ 1266254 h 3864642"/>
              <a:gd name="connsiteX28" fmla="*/ 2435739 w 2516420"/>
              <a:gd name="connsiteY28" fmla="*/ 1418282 h 3864642"/>
              <a:gd name="connsiteX29" fmla="*/ 1415778 w 2516420"/>
              <a:gd name="connsiteY29" fmla="*/ 1966692 h 3864642"/>
              <a:gd name="connsiteX30" fmla="*/ 1367625 w 2516420"/>
              <a:gd name="connsiteY30" fmla="*/ 1960609 h 3864642"/>
              <a:gd name="connsiteX31" fmla="*/ 1232825 w 2516420"/>
              <a:gd name="connsiteY31" fmla="*/ 2830308 h 3864642"/>
              <a:gd name="connsiteX32" fmla="*/ 1423217 w 2516420"/>
              <a:gd name="connsiteY32" fmla="*/ 3723250 h 3864642"/>
              <a:gd name="connsiteX33" fmla="*/ 1428190 w 2516420"/>
              <a:gd name="connsiteY33" fmla="*/ 3745643 h 3864642"/>
              <a:gd name="connsiteX34" fmla="*/ 1297286 w 2516420"/>
              <a:gd name="connsiteY34" fmla="*/ 3864642 h 3864642"/>
              <a:gd name="connsiteX35" fmla="*/ 1166382 w 2516420"/>
              <a:gd name="connsiteY35" fmla="*/ 3745643 h 3864642"/>
              <a:gd name="connsiteX36" fmla="*/ 1168048 w 2516420"/>
              <a:gd name="connsiteY36" fmla="*/ 3738142 h 3864642"/>
              <a:gd name="connsiteX37" fmla="*/ 1165216 w 2516420"/>
              <a:gd name="connsiteY37" fmla="*/ 3738142 h 3864642"/>
              <a:gd name="connsiteX38" fmla="*/ 902301 w 2516420"/>
              <a:gd name="connsiteY38" fmla="*/ 2927226 h 3864642"/>
              <a:gd name="connsiteX39" fmla="*/ 885656 w 2516420"/>
              <a:gd name="connsiteY39" fmla="*/ 2927226 h 3864642"/>
              <a:gd name="connsiteX40" fmla="*/ 622741 w 2516420"/>
              <a:gd name="connsiteY40" fmla="*/ 3738142 h 3864642"/>
              <a:gd name="connsiteX41" fmla="*/ 619280 w 2516420"/>
              <a:gd name="connsiteY41" fmla="*/ 3738142 h 3864642"/>
              <a:gd name="connsiteX42" fmla="*/ 620946 w 2516420"/>
              <a:gd name="connsiteY42" fmla="*/ 3745643 h 3864642"/>
              <a:gd name="connsiteX43" fmla="*/ 490042 w 2516420"/>
              <a:gd name="connsiteY43" fmla="*/ 3864642 h 3864642"/>
              <a:gd name="connsiteX44" fmla="*/ 359138 w 2516420"/>
              <a:gd name="connsiteY44" fmla="*/ 3745643 h 3864642"/>
              <a:gd name="connsiteX45" fmla="*/ 369425 w 2516420"/>
              <a:gd name="connsiteY45" fmla="*/ 3699324 h 3864642"/>
              <a:gd name="connsiteX46" fmla="*/ 370010 w 2516420"/>
              <a:gd name="connsiteY46" fmla="*/ 3698535 h 3864642"/>
              <a:gd name="connsiteX47" fmla="*/ 555132 w 2516420"/>
              <a:gd name="connsiteY47" fmla="*/ 2830307 h 3864642"/>
              <a:gd name="connsiteX48" fmla="*/ 408807 w 2516420"/>
              <a:gd name="connsiteY48" fmla="*/ 1886255 h 3864642"/>
              <a:gd name="connsiteX49" fmla="*/ 314813 w 2516420"/>
              <a:gd name="connsiteY49" fmla="*/ 1804964 h 3864642"/>
              <a:gd name="connsiteX50" fmla="*/ 20223 w 2516420"/>
              <a:gd name="connsiteY50" fmla="*/ 838626 h 3864642"/>
              <a:gd name="connsiteX51" fmla="*/ 658987 w 2516420"/>
              <a:gd name="connsiteY51" fmla="*/ 55954 h 3864642"/>
              <a:gd name="connsiteX52" fmla="*/ 788114 w 2516420"/>
              <a:gd name="connsiteY52" fmla="*/ 12524 h 3864642"/>
              <a:gd name="connsiteX53" fmla="*/ 791424 w 2516420"/>
              <a:gd name="connsiteY53" fmla="*/ 10292 h 3864642"/>
              <a:gd name="connsiteX54" fmla="*/ 799743 w 2516420"/>
              <a:gd name="connsiteY54" fmla="*/ 8613 h 3864642"/>
              <a:gd name="connsiteX55" fmla="*/ 804083 w 2516420"/>
              <a:gd name="connsiteY55" fmla="*/ 7153 h 3864642"/>
              <a:gd name="connsiteX56" fmla="*/ 804226 w 2516420"/>
              <a:gd name="connsiteY56" fmla="*/ 7708 h 3864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516420" h="3864642">
                <a:moveTo>
                  <a:pt x="893980" y="464400"/>
                </a:moveTo>
                <a:cubicBezTo>
                  <a:pt x="1202168" y="464400"/>
                  <a:pt x="1452003" y="718015"/>
                  <a:pt x="1452003" y="1030865"/>
                </a:cubicBezTo>
                <a:cubicBezTo>
                  <a:pt x="1452003" y="1343715"/>
                  <a:pt x="1202168" y="1597330"/>
                  <a:pt x="893980" y="1597330"/>
                </a:cubicBezTo>
                <a:cubicBezTo>
                  <a:pt x="585792" y="1597330"/>
                  <a:pt x="335957" y="1343715"/>
                  <a:pt x="335957" y="1030865"/>
                </a:cubicBezTo>
                <a:cubicBezTo>
                  <a:pt x="335957" y="718015"/>
                  <a:pt x="585792" y="464400"/>
                  <a:pt x="893980" y="464400"/>
                </a:cubicBezTo>
                <a:close/>
                <a:moveTo>
                  <a:pt x="842403" y="0"/>
                </a:moveTo>
                <a:cubicBezTo>
                  <a:pt x="914735" y="0"/>
                  <a:pt x="973371" y="58636"/>
                  <a:pt x="973371" y="130968"/>
                </a:cubicBezTo>
                <a:cubicBezTo>
                  <a:pt x="973371" y="185217"/>
                  <a:pt x="940388" y="231762"/>
                  <a:pt x="893382" y="251644"/>
                </a:cubicBezTo>
                <a:lnTo>
                  <a:pt x="868647" y="256638"/>
                </a:lnTo>
                <a:lnTo>
                  <a:pt x="868967" y="257875"/>
                </a:lnTo>
                <a:cubicBezTo>
                  <a:pt x="565957" y="336291"/>
                  <a:pt x="334764" y="581527"/>
                  <a:pt x="274330" y="888630"/>
                </a:cubicBezTo>
                <a:cubicBezTo>
                  <a:pt x="221452" y="1157345"/>
                  <a:pt x="307512" y="1431760"/>
                  <a:pt x="497807" y="1621694"/>
                </a:cubicBezTo>
                <a:lnTo>
                  <a:pt x="549309" y="1666236"/>
                </a:lnTo>
                <a:lnTo>
                  <a:pt x="592703" y="1657475"/>
                </a:lnTo>
                <a:lnTo>
                  <a:pt x="1195254" y="1657475"/>
                </a:lnTo>
                <a:cubicBezTo>
                  <a:pt x="1221476" y="1657475"/>
                  <a:pt x="1246457" y="1662790"/>
                  <a:pt x="1269179" y="1672400"/>
                </a:cubicBezTo>
                <a:lnTo>
                  <a:pt x="1282672" y="1681497"/>
                </a:lnTo>
                <a:lnTo>
                  <a:pt x="1435624" y="1708432"/>
                </a:lnTo>
                <a:cubicBezTo>
                  <a:pt x="1751362" y="1732961"/>
                  <a:pt x="2055185" y="1570305"/>
                  <a:pt x="2209367" y="1292409"/>
                </a:cubicBezTo>
                <a:lnTo>
                  <a:pt x="2261895" y="1175348"/>
                </a:lnTo>
                <a:lnTo>
                  <a:pt x="2264776" y="1161077"/>
                </a:lnTo>
                <a:cubicBezTo>
                  <a:pt x="2284658" y="1114071"/>
                  <a:pt x="2331203" y="1081088"/>
                  <a:pt x="2385452" y="1081088"/>
                </a:cubicBezTo>
                <a:cubicBezTo>
                  <a:pt x="2457784" y="1081088"/>
                  <a:pt x="2516420" y="1139724"/>
                  <a:pt x="2516420" y="1212056"/>
                </a:cubicBezTo>
                <a:lnTo>
                  <a:pt x="2508431" y="1251626"/>
                </a:lnTo>
                <a:lnTo>
                  <a:pt x="2510237" y="1252260"/>
                </a:lnTo>
                <a:lnTo>
                  <a:pt x="2506722" y="1260094"/>
                </a:lnTo>
                <a:lnTo>
                  <a:pt x="2506128" y="1263035"/>
                </a:lnTo>
                <a:lnTo>
                  <a:pt x="2503958" y="1266254"/>
                </a:lnTo>
                <a:lnTo>
                  <a:pt x="2435739" y="1418282"/>
                </a:lnTo>
                <a:cubicBezTo>
                  <a:pt x="2232494" y="1784609"/>
                  <a:pt x="1831988" y="1999025"/>
                  <a:pt x="1415778" y="1966692"/>
                </a:cubicBezTo>
                <a:lnTo>
                  <a:pt x="1367625" y="1960609"/>
                </a:lnTo>
                <a:lnTo>
                  <a:pt x="1232825" y="2830308"/>
                </a:lnTo>
                <a:lnTo>
                  <a:pt x="1423217" y="3723250"/>
                </a:lnTo>
                <a:lnTo>
                  <a:pt x="1428190" y="3745643"/>
                </a:lnTo>
                <a:cubicBezTo>
                  <a:pt x="1428190" y="3811364"/>
                  <a:pt x="1369582" y="3864642"/>
                  <a:pt x="1297286" y="3864642"/>
                </a:cubicBezTo>
                <a:cubicBezTo>
                  <a:pt x="1224990" y="3864642"/>
                  <a:pt x="1166382" y="3811364"/>
                  <a:pt x="1166382" y="3745643"/>
                </a:cubicBezTo>
                <a:lnTo>
                  <a:pt x="1168048" y="3738142"/>
                </a:lnTo>
                <a:lnTo>
                  <a:pt x="1165216" y="3738142"/>
                </a:lnTo>
                <a:lnTo>
                  <a:pt x="902301" y="2927226"/>
                </a:lnTo>
                <a:lnTo>
                  <a:pt x="885656" y="2927226"/>
                </a:lnTo>
                <a:lnTo>
                  <a:pt x="622741" y="3738142"/>
                </a:lnTo>
                <a:lnTo>
                  <a:pt x="619280" y="3738142"/>
                </a:lnTo>
                <a:lnTo>
                  <a:pt x="620946" y="3745643"/>
                </a:lnTo>
                <a:cubicBezTo>
                  <a:pt x="620946" y="3811364"/>
                  <a:pt x="562338" y="3864642"/>
                  <a:pt x="490042" y="3864642"/>
                </a:cubicBezTo>
                <a:cubicBezTo>
                  <a:pt x="417746" y="3864642"/>
                  <a:pt x="359138" y="3811364"/>
                  <a:pt x="359138" y="3745643"/>
                </a:cubicBezTo>
                <a:cubicBezTo>
                  <a:pt x="359138" y="3729213"/>
                  <a:pt x="362801" y="3713560"/>
                  <a:pt x="369425" y="3699324"/>
                </a:cubicBezTo>
                <a:lnTo>
                  <a:pt x="370010" y="3698535"/>
                </a:lnTo>
                <a:lnTo>
                  <a:pt x="555132" y="2830307"/>
                </a:lnTo>
                <a:lnTo>
                  <a:pt x="408807" y="1886255"/>
                </a:lnTo>
                <a:lnTo>
                  <a:pt x="314813" y="1804964"/>
                </a:lnTo>
                <a:cubicBezTo>
                  <a:pt x="63963" y="1554591"/>
                  <a:pt x="-49482" y="1192851"/>
                  <a:pt x="20223" y="838626"/>
                </a:cubicBezTo>
                <a:cubicBezTo>
                  <a:pt x="89928" y="484401"/>
                  <a:pt x="331976" y="192615"/>
                  <a:pt x="658987" y="55954"/>
                </a:cubicBezTo>
                <a:lnTo>
                  <a:pt x="788114" y="12524"/>
                </a:lnTo>
                <a:lnTo>
                  <a:pt x="791424" y="10292"/>
                </a:lnTo>
                <a:lnTo>
                  <a:pt x="799743" y="8613"/>
                </a:lnTo>
                <a:lnTo>
                  <a:pt x="804083" y="7153"/>
                </a:lnTo>
                <a:lnTo>
                  <a:pt x="804226" y="7708"/>
                </a:lnTo>
                <a:close/>
              </a:path>
            </a:pathLst>
          </a:cu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302" name="矢印: 右 301">
            <a:extLst>
              <a:ext uri="{FF2B5EF4-FFF2-40B4-BE49-F238E27FC236}">
                <a16:creationId xmlns:a16="http://schemas.microsoft.com/office/drawing/2014/main" id="{5CAF33E5-E047-797A-2509-5361C900D7CD}"/>
              </a:ext>
            </a:extLst>
          </p:cNvPr>
          <p:cNvSpPr/>
          <p:nvPr/>
        </p:nvSpPr>
        <p:spPr>
          <a:xfrm>
            <a:off x="2912306" y="2723104"/>
            <a:ext cx="590550" cy="304800"/>
          </a:xfrm>
          <a:prstGeom prst="rightArrow">
            <a:avLst>
              <a:gd name="adj1" fmla="val 50000"/>
              <a:gd name="adj2" fmla="val 78125"/>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3" name="矢印: 右 302">
            <a:extLst>
              <a:ext uri="{FF2B5EF4-FFF2-40B4-BE49-F238E27FC236}">
                <a16:creationId xmlns:a16="http://schemas.microsoft.com/office/drawing/2014/main" id="{FFD9F0DE-D3E2-8EBC-888D-CA5D8FE0A2E2}"/>
              </a:ext>
            </a:extLst>
          </p:cNvPr>
          <p:cNvSpPr/>
          <p:nvPr/>
        </p:nvSpPr>
        <p:spPr>
          <a:xfrm>
            <a:off x="5184345" y="2723104"/>
            <a:ext cx="590550" cy="304800"/>
          </a:xfrm>
          <a:prstGeom prst="rightArrow">
            <a:avLst>
              <a:gd name="adj1" fmla="val 50000"/>
              <a:gd name="adj2" fmla="val 78125"/>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4" name="矢印: 右 303">
            <a:extLst>
              <a:ext uri="{FF2B5EF4-FFF2-40B4-BE49-F238E27FC236}">
                <a16:creationId xmlns:a16="http://schemas.microsoft.com/office/drawing/2014/main" id="{A1D6B177-275A-5005-AECB-14ED609A5A4B}"/>
              </a:ext>
            </a:extLst>
          </p:cNvPr>
          <p:cNvSpPr/>
          <p:nvPr/>
        </p:nvSpPr>
        <p:spPr>
          <a:xfrm>
            <a:off x="7464404" y="2723104"/>
            <a:ext cx="590550" cy="304800"/>
          </a:xfrm>
          <a:prstGeom prst="rightArrow">
            <a:avLst>
              <a:gd name="adj1" fmla="val 50000"/>
              <a:gd name="adj2" fmla="val 78125"/>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矢印: 右 1">
            <a:extLst>
              <a:ext uri="{FF2B5EF4-FFF2-40B4-BE49-F238E27FC236}">
                <a16:creationId xmlns:a16="http://schemas.microsoft.com/office/drawing/2014/main" id="{ECAA9B72-69F3-A121-8E2F-D37A51F56280}"/>
              </a:ext>
            </a:extLst>
          </p:cNvPr>
          <p:cNvSpPr/>
          <p:nvPr/>
        </p:nvSpPr>
        <p:spPr>
          <a:xfrm>
            <a:off x="635831" y="2723104"/>
            <a:ext cx="590550" cy="304800"/>
          </a:xfrm>
          <a:prstGeom prst="rightArrow">
            <a:avLst>
              <a:gd name="adj1" fmla="val 50000"/>
              <a:gd name="adj2" fmla="val 78125"/>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a:extLst>
              <a:ext uri="{FF2B5EF4-FFF2-40B4-BE49-F238E27FC236}">
                <a16:creationId xmlns:a16="http://schemas.microsoft.com/office/drawing/2014/main" id="{D3119842-D1E6-54AF-96A2-C622CE1FBFE5}"/>
              </a:ext>
            </a:extLst>
          </p:cNvPr>
          <p:cNvSpPr txBox="1"/>
          <p:nvPr/>
        </p:nvSpPr>
        <p:spPr>
          <a:xfrm>
            <a:off x="422262" y="356730"/>
            <a:ext cx="1415772" cy="461665"/>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r>
              <a:rPr lang="ja-JP" altLang="en-US" sz="2400" b="1" dirty="0"/>
              <a:t>タイトル</a:t>
            </a:r>
            <a:endParaRPr lang="en-US" altLang="ja-JP" sz="2400" b="1" dirty="0"/>
          </a:p>
        </p:txBody>
      </p:sp>
      <p:sp>
        <p:nvSpPr>
          <p:cNvPr id="4" name="テキスト ボックス 3">
            <a:extLst>
              <a:ext uri="{FF2B5EF4-FFF2-40B4-BE49-F238E27FC236}">
                <a16:creationId xmlns:a16="http://schemas.microsoft.com/office/drawing/2014/main" id="{E2AAAFD4-4FBB-DE00-3A78-C3084B755627}"/>
              </a:ext>
            </a:extLst>
          </p:cNvPr>
          <p:cNvSpPr txBox="1"/>
          <p:nvPr/>
        </p:nvSpPr>
        <p:spPr>
          <a:xfrm>
            <a:off x="440480" y="816419"/>
            <a:ext cx="8963068" cy="738664"/>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endParaRPr kumimoji="1" lang="en-US" altLang="ja-JP" sz="1400" dirty="0">
              <a:latin typeface="メイリオ" panose="020B0604030504040204" pitchFamily="50" charset="-128"/>
              <a:ea typeface="メイリオ" panose="020B0604030504040204" pitchFamily="50" charset="-128"/>
            </a:endParaRPr>
          </a:p>
        </p:txBody>
      </p:sp>
      <p:sp>
        <p:nvSpPr>
          <p:cNvPr id="5" name="テキスト ボックス 4">
            <a:extLst>
              <a:ext uri="{FF2B5EF4-FFF2-40B4-BE49-F238E27FC236}">
                <a16:creationId xmlns:a16="http://schemas.microsoft.com/office/drawing/2014/main" id="{1CF1786A-B150-D878-BF01-B3F62862AB36}"/>
              </a:ext>
            </a:extLst>
          </p:cNvPr>
          <p:cNvSpPr txBox="1"/>
          <p:nvPr/>
        </p:nvSpPr>
        <p:spPr>
          <a:xfrm>
            <a:off x="440480" y="5302694"/>
            <a:ext cx="8963068" cy="738664"/>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endParaRPr kumimoji="1" lang="en-US" altLang="ja-JP" sz="1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7284609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D8D8A3-F79D-F5CE-3E4D-CDDA1B7235E0}"/>
            </a:ext>
          </a:extLst>
        </p:cNvPr>
        <p:cNvGrpSpPr/>
        <p:nvPr/>
      </p:nvGrpSpPr>
      <p:grpSpPr>
        <a:xfrm>
          <a:off x="0" y="0"/>
          <a:ext cx="0" cy="0"/>
          <a:chOff x="0" y="0"/>
          <a:chExt cx="0" cy="0"/>
        </a:xfrm>
      </p:grpSpPr>
      <p:grpSp>
        <p:nvGrpSpPr>
          <p:cNvPr id="272" name="グループ化 271">
            <a:extLst>
              <a:ext uri="{FF2B5EF4-FFF2-40B4-BE49-F238E27FC236}">
                <a16:creationId xmlns:a16="http://schemas.microsoft.com/office/drawing/2014/main" id="{31FB83C1-D5D4-B565-9E35-69FEF45CB412}"/>
              </a:ext>
            </a:extLst>
          </p:cNvPr>
          <p:cNvGrpSpPr/>
          <p:nvPr/>
        </p:nvGrpSpPr>
        <p:grpSpPr>
          <a:xfrm>
            <a:off x="536976" y="3207678"/>
            <a:ext cx="2076175" cy="1559344"/>
            <a:chOff x="483402" y="1624634"/>
            <a:chExt cx="2908101" cy="2184175"/>
          </a:xfrm>
          <a:solidFill>
            <a:schemeClr val="tx1"/>
          </a:solidFill>
        </p:grpSpPr>
        <p:sp>
          <p:nvSpPr>
            <p:cNvPr id="262" name="フリーフォーム: 図形 261">
              <a:extLst>
                <a:ext uri="{FF2B5EF4-FFF2-40B4-BE49-F238E27FC236}">
                  <a16:creationId xmlns:a16="http://schemas.microsoft.com/office/drawing/2014/main" id="{DE7FEA7A-20B7-1BFF-6DFC-EFC7B2CEDA16}"/>
                </a:ext>
              </a:extLst>
            </p:cNvPr>
            <p:cNvSpPr/>
            <p:nvPr/>
          </p:nvSpPr>
          <p:spPr>
            <a:xfrm>
              <a:off x="483402" y="1624634"/>
              <a:ext cx="1422200" cy="2184174"/>
            </a:xfrm>
            <a:custGeom>
              <a:avLst/>
              <a:gdLst>
                <a:gd name="connsiteX0" fmla="*/ 893980 w 2516420"/>
                <a:gd name="connsiteY0" fmla="*/ 464400 h 3864642"/>
                <a:gd name="connsiteX1" fmla="*/ 1452003 w 2516420"/>
                <a:gd name="connsiteY1" fmla="*/ 1030865 h 3864642"/>
                <a:gd name="connsiteX2" fmla="*/ 893980 w 2516420"/>
                <a:gd name="connsiteY2" fmla="*/ 1597330 h 3864642"/>
                <a:gd name="connsiteX3" fmla="*/ 335957 w 2516420"/>
                <a:gd name="connsiteY3" fmla="*/ 1030865 h 3864642"/>
                <a:gd name="connsiteX4" fmla="*/ 893980 w 2516420"/>
                <a:gd name="connsiteY4" fmla="*/ 464400 h 3864642"/>
                <a:gd name="connsiteX5" fmla="*/ 842403 w 2516420"/>
                <a:gd name="connsiteY5" fmla="*/ 0 h 3864642"/>
                <a:gd name="connsiteX6" fmla="*/ 973371 w 2516420"/>
                <a:gd name="connsiteY6" fmla="*/ 130968 h 3864642"/>
                <a:gd name="connsiteX7" fmla="*/ 893382 w 2516420"/>
                <a:gd name="connsiteY7" fmla="*/ 251644 h 3864642"/>
                <a:gd name="connsiteX8" fmla="*/ 868647 w 2516420"/>
                <a:gd name="connsiteY8" fmla="*/ 256638 h 3864642"/>
                <a:gd name="connsiteX9" fmla="*/ 868967 w 2516420"/>
                <a:gd name="connsiteY9" fmla="*/ 257875 h 3864642"/>
                <a:gd name="connsiteX10" fmla="*/ 274330 w 2516420"/>
                <a:gd name="connsiteY10" fmla="*/ 888630 h 3864642"/>
                <a:gd name="connsiteX11" fmla="*/ 497807 w 2516420"/>
                <a:gd name="connsiteY11" fmla="*/ 1621694 h 3864642"/>
                <a:gd name="connsiteX12" fmla="*/ 549309 w 2516420"/>
                <a:gd name="connsiteY12" fmla="*/ 1666236 h 3864642"/>
                <a:gd name="connsiteX13" fmla="*/ 592703 w 2516420"/>
                <a:gd name="connsiteY13" fmla="*/ 1657475 h 3864642"/>
                <a:gd name="connsiteX14" fmla="*/ 1195254 w 2516420"/>
                <a:gd name="connsiteY14" fmla="*/ 1657475 h 3864642"/>
                <a:gd name="connsiteX15" fmla="*/ 1269179 w 2516420"/>
                <a:gd name="connsiteY15" fmla="*/ 1672400 h 3864642"/>
                <a:gd name="connsiteX16" fmla="*/ 1282672 w 2516420"/>
                <a:gd name="connsiteY16" fmla="*/ 1681497 h 3864642"/>
                <a:gd name="connsiteX17" fmla="*/ 1435624 w 2516420"/>
                <a:gd name="connsiteY17" fmla="*/ 1708432 h 3864642"/>
                <a:gd name="connsiteX18" fmla="*/ 2209367 w 2516420"/>
                <a:gd name="connsiteY18" fmla="*/ 1292409 h 3864642"/>
                <a:gd name="connsiteX19" fmla="*/ 2261895 w 2516420"/>
                <a:gd name="connsiteY19" fmla="*/ 1175348 h 3864642"/>
                <a:gd name="connsiteX20" fmla="*/ 2264776 w 2516420"/>
                <a:gd name="connsiteY20" fmla="*/ 1161077 h 3864642"/>
                <a:gd name="connsiteX21" fmla="*/ 2385452 w 2516420"/>
                <a:gd name="connsiteY21" fmla="*/ 1081088 h 3864642"/>
                <a:gd name="connsiteX22" fmla="*/ 2516420 w 2516420"/>
                <a:gd name="connsiteY22" fmla="*/ 1212056 h 3864642"/>
                <a:gd name="connsiteX23" fmla="*/ 2508431 w 2516420"/>
                <a:gd name="connsiteY23" fmla="*/ 1251626 h 3864642"/>
                <a:gd name="connsiteX24" fmla="*/ 2510237 w 2516420"/>
                <a:gd name="connsiteY24" fmla="*/ 1252260 h 3864642"/>
                <a:gd name="connsiteX25" fmla="*/ 2506722 w 2516420"/>
                <a:gd name="connsiteY25" fmla="*/ 1260094 h 3864642"/>
                <a:gd name="connsiteX26" fmla="*/ 2506128 w 2516420"/>
                <a:gd name="connsiteY26" fmla="*/ 1263035 h 3864642"/>
                <a:gd name="connsiteX27" fmla="*/ 2503958 w 2516420"/>
                <a:gd name="connsiteY27" fmla="*/ 1266254 h 3864642"/>
                <a:gd name="connsiteX28" fmla="*/ 2435739 w 2516420"/>
                <a:gd name="connsiteY28" fmla="*/ 1418282 h 3864642"/>
                <a:gd name="connsiteX29" fmla="*/ 1415778 w 2516420"/>
                <a:gd name="connsiteY29" fmla="*/ 1966692 h 3864642"/>
                <a:gd name="connsiteX30" fmla="*/ 1367625 w 2516420"/>
                <a:gd name="connsiteY30" fmla="*/ 1960609 h 3864642"/>
                <a:gd name="connsiteX31" fmla="*/ 1232825 w 2516420"/>
                <a:gd name="connsiteY31" fmla="*/ 2830308 h 3864642"/>
                <a:gd name="connsiteX32" fmla="*/ 1423217 w 2516420"/>
                <a:gd name="connsiteY32" fmla="*/ 3723250 h 3864642"/>
                <a:gd name="connsiteX33" fmla="*/ 1428190 w 2516420"/>
                <a:gd name="connsiteY33" fmla="*/ 3745643 h 3864642"/>
                <a:gd name="connsiteX34" fmla="*/ 1297286 w 2516420"/>
                <a:gd name="connsiteY34" fmla="*/ 3864642 h 3864642"/>
                <a:gd name="connsiteX35" fmla="*/ 1166382 w 2516420"/>
                <a:gd name="connsiteY35" fmla="*/ 3745643 h 3864642"/>
                <a:gd name="connsiteX36" fmla="*/ 1168048 w 2516420"/>
                <a:gd name="connsiteY36" fmla="*/ 3738142 h 3864642"/>
                <a:gd name="connsiteX37" fmla="*/ 1165216 w 2516420"/>
                <a:gd name="connsiteY37" fmla="*/ 3738142 h 3864642"/>
                <a:gd name="connsiteX38" fmla="*/ 902301 w 2516420"/>
                <a:gd name="connsiteY38" fmla="*/ 2927226 h 3864642"/>
                <a:gd name="connsiteX39" fmla="*/ 885656 w 2516420"/>
                <a:gd name="connsiteY39" fmla="*/ 2927226 h 3864642"/>
                <a:gd name="connsiteX40" fmla="*/ 622741 w 2516420"/>
                <a:gd name="connsiteY40" fmla="*/ 3738142 h 3864642"/>
                <a:gd name="connsiteX41" fmla="*/ 619280 w 2516420"/>
                <a:gd name="connsiteY41" fmla="*/ 3738142 h 3864642"/>
                <a:gd name="connsiteX42" fmla="*/ 620946 w 2516420"/>
                <a:gd name="connsiteY42" fmla="*/ 3745643 h 3864642"/>
                <a:gd name="connsiteX43" fmla="*/ 490042 w 2516420"/>
                <a:gd name="connsiteY43" fmla="*/ 3864642 h 3864642"/>
                <a:gd name="connsiteX44" fmla="*/ 359138 w 2516420"/>
                <a:gd name="connsiteY44" fmla="*/ 3745643 h 3864642"/>
                <a:gd name="connsiteX45" fmla="*/ 369425 w 2516420"/>
                <a:gd name="connsiteY45" fmla="*/ 3699324 h 3864642"/>
                <a:gd name="connsiteX46" fmla="*/ 370010 w 2516420"/>
                <a:gd name="connsiteY46" fmla="*/ 3698535 h 3864642"/>
                <a:gd name="connsiteX47" fmla="*/ 555132 w 2516420"/>
                <a:gd name="connsiteY47" fmla="*/ 2830307 h 3864642"/>
                <a:gd name="connsiteX48" fmla="*/ 408807 w 2516420"/>
                <a:gd name="connsiteY48" fmla="*/ 1886255 h 3864642"/>
                <a:gd name="connsiteX49" fmla="*/ 314813 w 2516420"/>
                <a:gd name="connsiteY49" fmla="*/ 1804964 h 3864642"/>
                <a:gd name="connsiteX50" fmla="*/ 20223 w 2516420"/>
                <a:gd name="connsiteY50" fmla="*/ 838626 h 3864642"/>
                <a:gd name="connsiteX51" fmla="*/ 658987 w 2516420"/>
                <a:gd name="connsiteY51" fmla="*/ 55954 h 3864642"/>
                <a:gd name="connsiteX52" fmla="*/ 788114 w 2516420"/>
                <a:gd name="connsiteY52" fmla="*/ 12524 h 3864642"/>
                <a:gd name="connsiteX53" fmla="*/ 791424 w 2516420"/>
                <a:gd name="connsiteY53" fmla="*/ 10292 h 3864642"/>
                <a:gd name="connsiteX54" fmla="*/ 799743 w 2516420"/>
                <a:gd name="connsiteY54" fmla="*/ 8613 h 3864642"/>
                <a:gd name="connsiteX55" fmla="*/ 804083 w 2516420"/>
                <a:gd name="connsiteY55" fmla="*/ 7153 h 3864642"/>
                <a:gd name="connsiteX56" fmla="*/ 804226 w 2516420"/>
                <a:gd name="connsiteY56" fmla="*/ 7708 h 3864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516420" h="3864642">
                  <a:moveTo>
                    <a:pt x="893980" y="464400"/>
                  </a:moveTo>
                  <a:cubicBezTo>
                    <a:pt x="1202168" y="464400"/>
                    <a:pt x="1452003" y="718015"/>
                    <a:pt x="1452003" y="1030865"/>
                  </a:cubicBezTo>
                  <a:cubicBezTo>
                    <a:pt x="1452003" y="1343715"/>
                    <a:pt x="1202168" y="1597330"/>
                    <a:pt x="893980" y="1597330"/>
                  </a:cubicBezTo>
                  <a:cubicBezTo>
                    <a:pt x="585792" y="1597330"/>
                    <a:pt x="335957" y="1343715"/>
                    <a:pt x="335957" y="1030865"/>
                  </a:cubicBezTo>
                  <a:cubicBezTo>
                    <a:pt x="335957" y="718015"/>
                    <a:pt x="585792" y="464400"/>
                    <a:pt x="893980" y="464400"/>
                  </a:cubicBezTo>
                  <a:close/>
                  <a:moveTo>
                    <a:pt x="842403" y="0"/>
                  </a:moveTo>
                  <a:cubicBezTo>
                    <a:pt x="914735" y="0"/>
                    <a:pt x="973371" y="58636"/>
                    <a:pt x="973371" y="130968"/>
                  </a:cubicBezTo>
                  <a:cubicBezTo>
                    <a:pt x="973371" y="185217"/>
                    <a:pt x="940388" y="231762"/>
                    <a:pt x="893382" y="251644"/>
                  </a:cubicBezTo>
                  <a:lnTo>
                    <a:pt x="868647" y="256638"/>
                  </a:lnTo>
                  <a:lnTo>
                    <a:pt x="868967" y="257875"/>
                  </a:lnTo>
                  <a:cubicBezTo>
                    <a:pt x="565957" y="336291"/>
                    <a:pt x="334764" y="581527"/>
                    <a:pt x="274330" y="888630"/>
                  </a:cubicBezTo>
                  <a:cubicBezTo>
                    <a:pt x="221452" y="1157345"/>
                    <a:pt x="307512" y="1431760"/>
                    <a:pt x="497807" y="1621694"/>
                  </a:cubicBezTo>
                  <a:lnTo>
                    <a:pt x="549309" y="1666236"/>
                  </a:lnTo>
                  <a:lnTo>
                    <a:pt x="592703" y="1657475"/>
                  </a:lnTo>
                  <a:lnTo>
                    <a:pt x="1195254" y="1657475"/>
                  </a:lnTo>
                  <a:cubicBezTo>
                    <a:pt x="1221476" y="1657475"/>
                    <a:pt x="1246457" y="1662790"/>
                    <a:pt x="1269179" y="1672400"/>
                  </a:cubicBezTo>
                  <a:lnTo>
                    <a:pt x="1282672" y="1681497"/>
                  </a:lnTo>
                  <a:lnTo>
                    <a:pt x="1435624" y="1708432"/>
                  </a:lnTo>
                  <a:cubicBezTo>
                    <a:pt x="1751362" y="1732961"/>
                    <a:pt x="2055185" y="1570305"/>
                    <a:pt x="2209367" y="1292409"/>
                  </a:cubicBezTo>
                  <a:lnTo>
                    <a:pt x="2261895" y="1175348"/>
                  </a:lnTo>
                  <a:lnTo>
                    <a:pt x="2264776" y="1161077"/>
                  </a:lnTo>
                  <a:cubicBezTo>
                    <a:pt x="2284658" y="1114071"/>
                    <a:pt x="2331203" y="1081088"/>
                    <a:pt x="2385452" y="1081088"/>
                  </a:cubicBezTo>
                  <a:cubicBezTo>
                    <a:pt x="2457784" y="1081088"/>
                    <a:pt x="2516420" y="1139724"/>
                    <a:pt x="2516420" y="1212056"/>
                  </a:cubicBezTo>
                  <a:lnTo>
                    <a:pt x="2508431" y="1251626"/>
                  </a:lnTo>
                  <a:lnTo>
                    <a:pt x="2510237" y="1252260"/>
                  </a:lnTo>
                  <a:lnTo>
                    <a:pt x="2506722" y="1260094"/>
                  </a:lnTo>
                  <a:lnTo>
                    <a:pt x="2506128" y="1263035"/>
                  </a:lnTo>
                  <a:lnTo>
                    <a:pt x="2503958" y="1266254"/>
                  </a:lnTo>
                  <a:lnTo>
                    <a:pt x="2435739" y="1418282"/>
                  </a:lnTo>
                  <a:cubicBezTo>
                    <a:pt x="2232494" y="1784609"/>
                    <a:pt x="1831988" y="1999025"/>
                    <a:pt x="1415778" y="1966692"/>
                  </a:cubicBezTo>
                  <a:lnTo>
                    <a:pt x="1367625" y="1960609"/>
                  </a:lnTo>
                  <a:lnTo>
                    <a:pt x="1232825" y="2830308"/>
                  </a:lnTo>
                  <a:lnTo>
                    <a:pt x="1423217" y="3723250"/>
                  </a:lnTo>
                  <a:lnTo>
                    <a:pt x="1428190" y="3745643"/>
                  </a:lnTo>
                  <a:cubicBezTo>
                    <a:pt x="1428190" y="3811364"/>
                    <a:pt x="1369582" y="3864642"/>
                    <a:pt x="1297286" y="3864642"/>
                  </a:cubicBezTo>
                  <a:cubicBezTo>
                    <a:pt x="1224990" y="3864642"/>
                    <a:pt x="1166382" y="3811364"/>
                    <a:pt x="1166382" y="3745643"/>
                  </a:cubicBezTo>
                  <a:lnTo>
                    <a:pt x="1168048" y="3738142"/>
                  </a:lnTo>
                  <a:lnTo>
                    <a:pt x="1165216" y="3738142"/>
                  </a:lnTo>
                  <a:lnTo>
                    <a:pt x="902301" y="2927226"/>
                  </a:lnTo>
                  <a:lnTo>
                    <a:pt x="885656" y="2927226"/>
                  </a:lnTo>
                  <a:lnTo>
                    <a:pt x="622741" y="3738142"/>
                  </a:lnTo>
                  <a:lnTo>
                    <a:pt x="619280" y="3738142"/>
                  </a:lnTo>
                  <a:lnTo>
                    <a:pt x="620946" y="3745643"/>
                  </a:lnTo>
                  <a:cubicBezTo>
                    <a:pt x="620946" y="3811364"/>
                    <a:pt x="562338" y="3864642"/>
                    <a:pt x="490042" y="3864642"/>
                  </a:cubicBezTo>
                  <a:cubicBezTo>
                    <a:pt x="417746" y="3864642"/>
                    <a:pt x="359138" y="3811364"/>
                    <a:pt x="359138" y="3745643"/>
                  </a:cubicBezTo>
                  <a:cubicBezTo>
                    <a:pt x="359138" y="3729213"/>
                    <a:pt x="362801" y="3713560"/>
                    <a:pt x="369425" y="3699324"/>
                  </a:cubicBezTo>
                  <a:lnTo>
                    <a:pt x="370010" y="3698535"/>
                  </a:lnTo>
                  <a:lnTo>
                    <a:pt x="555132" y="2830307"/>
                  </a:lnTo>
                  <a:lnTo>
                    <a:pt x="408807" y="1886255"/>
                  </a:lnTo>
                  <a:lnTo>
                    <a:pt x="314813" y="1804964"/>
                  </a:lnTo>
                  <a:cubicBezTo>
                    <a:pt x="63963" y="1554591"/>
                    <a:pt x="-49482" y="1192851"/>
                    <a:pt x="20223" y="838626"/>
                  </a:cubicBezTo>
                  <a:cubicBezTo>
                    <a:pt x="89928" y="484401"/>
                    <a:pt x="331976" y="192615"/>
                    <a:pt x="658987" y="55954"/>
                  </a:cubicBezTo>
                  <a:lnTo>
                    <a:pt x="788114" y="12524"/>
                  </a:lnTo>
                  <a:lnTo>
                    <a:pt x="791424" y="10292"/>
                  </a:lnTo>
                  <a:lnTo>
                    <a:pt x="799743" y="8613"/>
                  </a:lnTo>
                  <a:lnTo>
                    <a:pt x="804083" y="7153"/>
                  </a:lnTo>
                  <a:lnTo>
                    <a:pt x="804226" y="7708"/>
                  </a:lnTo>
                  <a:close/>
                </a:path>
              </a:pathLst>
            </a:custGeom>
            <a:gr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71" name="フリーフォーム: 図形 270">
              <a:extLst>
                <a:ext uri="{FF2B5EF4-FFF2-40B4-BE49-F238E27FC236}">
                  <a16:creationId xmlns:a16="http://schemas.microsoft.com/office/drawing/2014/main" id="{3BA6F4C0-9CB5-EE84-241B-8517AC2A4676}"/>
                </a:ext>
              </a:extLst>
            </p:cNvPr>
            <p:cNvSpPr/>
            <p:nvPr/>
          </p:nvSpPr>
          <p:spPr>
            <a:xfrm flipH="1">
              <a:off x="1969302" y="1624635"/>
              <a:ext cx="1422201" cy="2184174"/>
            </a:xfrm>
            <a:custGeom>
              <a:avLst/>
              <a:gdLst>
                <a:gd name="connsiteX0" fmla="*/ 893980 w 2516420"/>
                <a:gd name="connsiteY0" fmla="*/ 464400 h 3864642"/>
                <a:gd name="connsiteX1" fmla="*/ 1452003 w 2516420"/>
                <a:gd name="connsiteY1" fmla="*/ 1030865 h 3864642"/>
                <a:gd name="connsiteX2" fmla="*/ 893980 w 2516420"/>
                <a:gd name="connsiteY2" fmla="*/ 1597330 h 3864642"/>
                <a:gd name="connsiteX3" fmla="*/ 335957 w 2516420"/>
                <a:gd name="connsiteY3" fmla="*/ 1030865 h 3864642"/>
                <a:gd name="connsiteX4" fmla="*/ 893980 w 2516420"/>
                <a:gd name="connsiteY4" fmla="*/ 464400 h 3864642"/>
                <a:gd name="connsiteX5" fmla="*/ 842403 w 2516420"/>
                <a:gd name="connsiteY5" fmla="*/ 0 h 3864642"/>
                <a:gd name="connsiteX6" fmla="*/ 973371 w 2516420"/>
                <a:gd name="connsiteY6" fmla="*/ 130968 h 3864642"/>
                <a:gd name="connsiteX7" fmla="*/ 893382 w 2516420"/>
                <a:gd name="connsiteY7" fmla="*/ 251644 h 3864642"/>
                <a:gd name="connsiteX8" fmla="*/ 868647 w 2516420"/>
                <a:gd name="connsiteY8" fmla="*/ 256638 h 3864642"/>
                <a:gd name="connsiteX9" fmla="*/ 868967 w 2516420"/>
                <a:gd name="connsiteY9" fmla="*/ 257875 h 3864642"/>
                <a:gd name="connsiteX10" fmla="*/ 274330 w 2516420"/>
                <a:gd name="connsiteY10" fmla="*/ 888630 h 3864642"/>
                <a:gd name="connsiteX11" fmla="*/ 497807 w 2516420"/>
                <a:gd name="connsiteY11" fmla="*/ 1621694 h 3864642"/>
                <a:gd name="connsiteX12" fmla="*/ 549309 w 2516420"/>
                <a:gd name="connsiteY12" fmla="*/ 1666236 h 3864642"/>
                <a:gd name="connsiteX13" fmla="*/ 592703 w 2516420"/>
                <a:gd name="connsiteY13" fmla="*/ 1657475 h 3864642"/>
                <a:gd name="connsiteX14" fmla="*/ 1195254 w 2516420"/>
                <a:gd name="connsiteY14" fmla="*/ 1657475 h 3864642"/>
                <a:gd name="connsiteX15" fmla="*/ 1269179 w 2516420"/>
                <a:gd name="connsiteY15" fmla="*/ 1672400 h 3864642"/>
                <a:gd name="connsiteX16" fmla="*/ 1282672 w 2516420"/>
                <a:gd name="connsiteY16" fmla="*/ 1681497 h 3864642"/>
                <a:gd name="connsiteX17" fmla="*/ 1435624 w 2516420"/>
                <a:gd name="connsiteY17" fmla="*/ 1708432 h 3864642"/>
                <a:gd name="connsiteX18" fmla="*/ 2209367 w 2516420"/>
                <a:gd name="connsiteY18" fmla="*/ 1292409 h 3864642"/>
                <a:gd name="connsiteX19" fmla="*/ 2261895 w 2516420"/>
                <a:gd name="connsiteY19" fmla="*/ 1175348 h 3864642"/>
                <a:gd name="connsiteX20" fmla="*/ 2264776 w 2516420"/>
                <a:gd name="connsiteY20" fmla="*/ 1161077 h 3864642"/>
                <a:gd name="connsiteX21" fmla="*/ 2385452 w 2516420"/>
                <a:gd name="connsiteY21" fmla="*/ 1081088 h 3864642"/>
                <a:gd name="connsiteX22" fmla="*/ 2516420 w 2516420"/>
                <a:gd name="connsiteY22" fmla="*/ 1212056 h 3864642"/>
                <a:gd name="connsiteX23" fmla="*/ 2508431 w 2516420"/>
                <a:gd name="connsiteY23" fmla="*/ 1251626 h 3864642"/>
                <a:gd name="connsiteX24" fmla="*/ 2510237 w 2516420"/>
                <a:gd name="connsiteY24" fmla="*/ 1252260 h 3864642"/>
                <a:gd name="connsiteX25" fmla="*/ 2506722 w 2516420"/>
                <a:gd name="connsiteY25" fmla="*/ 1260094 h 3864642"/>
                <a:gd name="connsiteX26" fmla="*/ 2506128 w 2516420"/>
                <a:gd name="connsiteY26" fmla="*/ 1263035 h 3864642"/>
                <a:gd name="connsiteX27" fmla="*/ 2503958 w 2516420"/>
                <a:gd name="connsiteY27" fmla="*/ 1266254 h 3864642"/>
                <a:gd name="connsiteX28" fmla="*/ 2435739 w 2516420"/>
                <a:gd name="connsiteY28" fmla="*/ 1418282 h 3864642"/>
                <a:gd name="connsiteX29" fmla="*/ 1415778 w 2516420"/>
                <a:gd name="connsiteY29" fmla="*/ 1966692 h 3864642"/>
                <a:gd name="connsiteX30" fmla="*/ 1367625 w 2516420"/>
                <a:gd name="connsiteY30" fmla="*/ 1960609 h 3864642"/>
                <a:gd name="connsiteX31" fmla="*/ 1232825 w 2516420"/>
                <a:gd name="connsiteY31" fmla="*/ 2830308 h 3864642"/>
                <a:gd name="connsiteX32" fmla="*/ 1423217 w 2516420"/>
                <a:gd name="connsiteY32" fmla="*/ 3723250 h 3864642"/>
                <a:gd name="connsiteX33" fmla="*/ 1428190 w 2516420"/>
                <a:gd name="connsiteY33" fmla="*/ 3745643 h 3864642"/>
                <a:gd name="connsiteX34" fmla="*/ 1297286 w 2516420"/>
                <a:gd name="connsiteY34" fmla="*/ 3864642 h 3864642"/>
                <a:gd name="connsiteX35" fmla="*/ 1166382 w 2516420"/>
                <a:gd name="connsiteY35" fmla="*/ 3745643 h 3864642"/>
                <a:gd name="connsiteX36" fmla="*/ 1168048 w 2516420"/>
                <a:gd name="connsiteY36" fmla="*/ 3738142 h 3864642"/>
                <a:gd name="connsiteX37" fmla="*/ 1165216 w 2516420"/>
                <a:gd name="connsiteY37" fmla="*/ 3738142 h 3864642"/>
                <a:gd name="connsiteX38" fmla="*/ 902301 w 2516420"/>
                <a:gd name="connsiteY38" fmla="*/ 2927226 h 3864642"/>
                <a:gd name="connsiteX39" fmla="*/ 885656 w 2516420"/>
                <a:gd name="connsiteY39" fmla="*/ 2927226 h 3864642"/>
                <a:gd name="connsiteX40" fmla="*/ 622741 w 2516420"/>
                <a:gd name="connsiteY40" fmla="*/ 3738142 h 3864642"/>
                <a:gd name="connsiteX41" fmla="*/ 619280 w 2516420"/>
                <a:gd name="connsiteY41" fmla="*/ 3738142 h 3864642"/>
                <a:gd name="connsiteX42" fmla="*/ 620946 w 2516420"/>
                <a:gd name="connsiteY42" fmla="*/ 3745643 h 3864642"/>
                <a:gd name="connsiteX43" fmla="*/ 490042 w 2516420"/>
                <a:gd name="connsiteY43" fmla="*/ 3864642 h 3864642"/>
                <a:gd name="connsiteX44" fmla="*/ 359138 w 2516420"/>
                <a:gd name="connsiteY44" fmla="*/ 3745643 h 3864642"/>
                <a:gd name="connsiteX45" fmla="*/ 369425 w 2516420"/>
                <a:gd name="connsiteY45" fmla="*/ 3699324 h 3864642"/>
                <a:gd name="connsiteX46" fmla="*/ 370010 w 2516420"/>
                <a:gd name="connsiteY46" fmla="*/ 3698535 h 3864642"/>
                <a:gd name="connsiteX47" fmla="*/ 555132 w 2516420"/>
                <a:gd name="connsiteY47" fmla="*/ 2830307 h 3864642"/>
                <a:gd name="connsiteX48" fmla="*/ 408807 w 2516420"/>
                <a:gd name="connsiteY48" fmla="*/ 1886255 h 3864642"/>
                <a:gd name="connsiteX49" fmla="*/ 314813 w 2516420"/>
                <a:gd name="connsiteY49" fmla="*/ 1804964 h 3864642"/>
                <a:gd name="connsiteX50" fmla="*/ 20223 w 2516420"/>
                <a:gd name="connsiteY50" fmla="*/ 838626 h 3864642"/>
                <a:gd name="connsiteX51" fmla="*/ 658987 w 2516420"/>
                <a:gd name="connsiteY51" fmla="*/ 55954 h 3864642"/>
                <a:gd name="connsiteX52" fmla="*/ 788114 w 2516420"/>
                <a:gd name="connsiteY52" fmla="*/ 12524 h 3864642"/>
                <a:gd name="connsiteX53" fmla="*/ 791424 w 2516420"/>
                <a:gd name="connsiteY53" fmla="*/ 10292 h 3864642"/>
                <a:gd name="connsiteX54" fmla="*/ 799743 w 2516420"/>
                <a:gd name="connsiteY54" fmla="*/ 8613 h 3864642"/>
                <a:gd name="connsiteX55" fmla="*/ 804083 w 2516420"/>
                <a:gd name="connsiteY55" fmla="*/ 7153 h 3864642"/>
                <a:gd name="connsiteX56" fmla="*/ 804226 w 2516420"/>
                <a:gd name="connsiteY56" fmla="*/ 7708 h 3864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516420" h="3864642">
                  <a:moveTo>
                    <a:pt x="893980" y="464400"/>
                  </a:moveTo>
                  <a:cubicBezTo>
                    <a:pt x="1202168" y="464400"/>
                    <a:pt x="1452003" y="718015"/>
                    <a:pt x="1452003" y="1030865"/>
                  </a:cubicBezTo>
                  <a:cubicBezTo>
                    <a:pt x="1452003" y="1343715"/>
                    <a:pt x="1202168" y="1597330"/>
                    <a:pt x="893980" y="1597330"/>
                  </a:cubicBezTo>
                  <a:cubicBezTo>
                    <a:pt x="585792" y="1597330"/>
                    <a:pt x="335957" y="1343715"/>
                    <a:pt x="335957" y="1030865"/>
                  </a:cubicBezTo>
                  <a:cubicBezTo>
                    <a:pt x="335957" y="718015"/>
                    <a:pt x="585792" y="464400"/>
                    <a:pt x="893980" y="464400"/>
                  </a:cubicBezTo>
                  <a:close/>
                  <a:moveTo>
                    <a:pt x="842403" y="0"/>
                  </a:moveTo>
                  <a:cubicBezTo>
                    <a:pt x="914735" y="0"/>
                    <a:pt x="973371" y="58636"/>
                    <a:pt x="973371" y="130968"/>
                  </a:cubicBezTo>
                  <a:cubicBezTo>
                    <a:pt x="973371" y="185217"/>
                    <a:pt x="940388" y="231762"/>
                    <a:pt x="893382" y="251644"/>
                  </a:cubicBezTo>
                  <a:lnTo>
                    <a:pt x="868647" y="256638"/>
                  </a:lnTo>
                  <a:lnTo>
                    <a:pt x="868967" y="257875"/>
                  </a:lnTo>
                  <a:cubicBezTo>
                    <a:pt x="565957" y="336291"/>
                    <a:pt x="334764" y="581527"/>
                    <a:pt x="274330" y="888630"/>
                  </a:cubicBezTo>
                  <a:cubicBezTo>
                    <a:pt x="221452" y="1157345"/>
                    <a:pt x="307512" y="1431760"/>
                    <a:pt x="497807" y="1621694"/>
                  </a:cubicBezTo>
                  <a:lnTo>
                    <a:pt x="549309" y="1666236"/>
                  </a:lnTo>
                  <a:lnTo>
                    <a:pt x="592703" y="1657475"/>
                  </a:lnTo>
                  <a:lnTo>
                    <a:pt x="1195254" y="1657475"/>
                  </a:lnTo>
                  <a:cubicBezTo>
                    <a:pt x="1221476" y="1657475"/>
                    <a:pt x="1246457" y="1662790"/>
                    <a:pt x="1269179" y="1672400"/>
                  </a:cubicBezTo>
                  <a:lnTo>
                    <a:pt x="1282672" y="1681497"/>
                  </a:lnTo>
                  <a:lnTo>
                    <a:pt x="1435624" y="1708432"/>
                  </a:lnTo>
                  <a:cubicBezTo>
                    <a:pt x="1751362" y="1732961"/>
                    <a:pt x="2055185" y="1570305"/>
                    <a:pt x="2209367" y="1292409"/>
                  </a:cubicBezTo>
                  <a:lnTo>
                    <a:pt x="2261895" y="1175348"/>
                  </a:lnTo>
                  <a:lnTo>
                    <a:pt x="2264776" y="1161077"/>
                  </a:lnTo>
                  <a:cubicBezTo>
                    <a:pt x="2284658" y="1114071"/>
                    <a:pt x="2331203" y="1081088"/>
                    <a:pt x="2385452" y="1081088"/>
                  </a:cubicBezTo>
                  <a:cubicBezTo>
                    <a:pt x="2457784" y="1081088"/>
                    <a:pt x="2516420" y="1139724"/>
                    <a:pt x="2516420" y="1212056"/>
                  </a:cubicBezTo>
                  <a:lnTo>
                    <a:pt x="2508431" y="1251626"/>
                  </a:lnTo>
                  <a:lnTo>
                    <a:pt x="2510237" y="1252260"/>
                  </a:lnTo>
                  <a:lnTo>
                    <a:pt x="2506722" y="1260094"/>
                  </a:lnTo>
                  <a:lnTo>
                    <a:pt x="2506128" y="1263035"/>
                  </a:lnTo>
                  <a:lnTo>
                    <a:pt x="2503958" y="1266254"/>
                  </a:lnTo>
                  <a:lnTo>
                    <a:pt x="2435739" y="1418282"/>
                  </a:lnTo>
                  <a:cubicBezTo>
                    <a:pt x="2232494" y="1784609"/>
                    <a:pt x="1831988" y="1999025"/>
                    <a:pt x="1415778" y="1966692"/>
                  </a:cubicBezTo>
                  <a:lnTo>
                    <a:pt x="1367625" y="1960609"/>
                  </a:lnTo>
                  <a:lnTo>
                    <a:pt x="1232825" y="2830308"/>
                  </a:lnTo>
                  <a:lnTo>
                    <a:pt x="1423217" y="3723250"/>
                  </a:lnTo>
                  <a:lnTo>
                    <a:pt x="1428190" y="3745643"/>
                  </a:lnTo>
                  <a:cubicBezTo>
                    <a:pt x="1428190" y="3811364"/>
                    <a:pt x="1369582" y="3864642"/>
                    <a:pt x="1297286" y="3864642"/>
                  </a:cubicBezTo>
                  <a:cubicBezTo>
                    <a:pt x="1224990" y="3864642"/>
                    <a:pt x="1166382" y="3811364"/>
                    <a:pt x="1166382" y="3745643"/>
                  </a:cubicBezTo>
                  <a:lnTo>
                    <a:pt x="1168048" y="3738142"/>
                  </a:lnTo>
                  <a:lnTo>
                    <a:pt x="1165216" y="3738142"/>
                  </a:lnTo>
                  <a:lnTo>
                    <a:pt x="902301" y="2927226"/>
                  </a:lnTo>
                  <a:lnTo>
                    <a:pt x="885656" y="2927226"/>
                  </a:lnTo>
                  <a:lnTo>
                    <a:pt x="622741" y="3738142"/>
                  </a:lnTo>
                  <a:lnTo>
                    <a:pt x="619280" y="3738142"/>
                  </a:lnTo>
                  <a:lnTo>
                    <a:pt x="620946" y="3745643"/>
                  </a:lnTo>
                  <a:cubicBezTo>
                    <a:pt x="620946" y="3811364"/>
                    <a:pt x="562338" y="3864642"/>
                    <a:pt x="490042" y="3864642"/>
                  </a:cubicBezTo>
                  <a:cubicBezTo>
                    <a:pt x="417746" y="3864642"/>
                    <a:pt x="359138" y="3811364"/>
                    <a:pt x="359138" y="3745643"/>
                  </a:cubicBezTo>
                  <a:cubicBezTo>
                    <a:pt x="359138" y="3729213"/>
                    <a:pt x="362801" y="3713560"/>
                    <a:pt x="369425" y="3699324"/>
                  </a:cubicBezTo>
                  <a:lnTo>
                    <a:pt x="370010" y="3698535"/>
                  </a:lnTo>
                  <a:lnTo>
                    <a:pt x="555132" y="2830307"/>
                  </a:lnTo>
                  <a:lnTo>
                    <a:pt x="408807" y="1886255"/>
                  </a:lnTo>
                  <a:lnTo>
                    <a:pt x="314813" y="1804964"/>
                  </a:lnTo>
                  <a:cubicBezTo>
                    <a:pt x="63963" y="1554591"/>
                    <a:pt x="-49482" y="1192851"/>
                    <a:pt x="20223" y="838626"/>
                  </a:cubicBezTo>
                  <a:cubicBezTo>
                    <a:pt x="89928" y="484401"/>
                    <a:pt x="331976" y="192615"/>
                    <a:pt x="658987" y="55954"/>
                  </a:cubicBezTo>
                  <a:lnTo>
                    <a:pt x="788114" y="12524"/>
                  </a:lnTo>
                  <a:lnTo>
                    <a:pt x="791424" y="10292"/>
                  </a:lnTo>
                  <a:lnTo>
                    <a:pt x="799743" y="8613"/>
                  </a:lnTo>
                  <a:lnTo>
                    <a:pt x="804083" y="7153"/>
                  </a:lnTo>
                  <a:lnTo>
                    <a:pt x="804226" y="7708"/>
                  </a:lnTo>
                  <a:close/>
                </a:path>
              </a:pathLst>
            </a:custGeom>
            <a:gr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grpSp>
        <p:nvGrpSpPr>
          <p:cNvPr id="273" name="グループ化 272">
            <a:extLst>
              <a:ext uri="{FF2B5EF4-FFF2-40B4-BE49-F238E27FC236}">
                <a16:creationId xmlns:a16="http://schemas.microsoft.com/office/drawing/2014/main" id="{1E1B2CB7-7B15-A9C7-8261-FD118A89726B}"/>
              </a:ext>
            </a:extLst>
          </p:cNvPr>
          <p:cNvGrpSpPr/>
          <p:nvPr/>
        </p:nvGrpSpPr>
        <p:grpSpPr>
          <a:xfrm>
            <a:off x="2808085" y="3207678"/>
            <a:ext cx="2076175" cy="1559343"/>
            <a:chOff x="483402" y="1624635"/>
            <a:chExt cx="2908101" cy="2184174"/>
          </a:xfrm>
          <a:solidFill>
            <a:schemeClr val="tx1"/>
          </a:solidFill>
        </p:grpSpPr>
        <p:sp>
          <p:nvSpPr>
            <p:cNvPr id="274" name="フリーフォーム: 図形 273">
              <a:extLst>
                <a:ext uri="{FF2B5EF4-FFF2-40B4-BE49-F238E27FC236}">
                  <a16:creationId xmlns:a16="http://schemas.microsoft.com/office/drawing/2014/main" id="{0DF22436-DCB2-FE0A-A720-7735D16BDC46}"/>
                </a:ext>
              </a:extLst>
            </p:cNvPr>
            <p:cNvSpPr/>
            <p:nvPr/>
          </p:nvSpPr>
          <p:spPr>
            <a:xfrm>
              <a:off x="483402" y="1624635"/>
              <a:ext cx="1422201" cy="2184174"/>
            </a:xfrm>
            <a:custGeom>
              <a:avLst/>
              <a:gdLst>
                <a:gd name="connsiteX0" fmla="*/ 893980 w 2516420"/>
                <a:gd name="connsiteY0" fmla="*/ 464400 h 3864642"/>
                <a:gd name="connsiteX1" fmla="*/ 1452003 w 2516420"/>
                <a:gd name="connsiteY1" fmla="*/ 1030865 h 3864642"/>
                <a:gd name="connsiteX2" fmla="*/ 893980 w 2516420"/>
                <a:gd name="connsiteY2" fmla="*/ 1597330 h 3864642"/>
                <a:gd name="connsiteX3" fmla="*/ 335957 w 2516420"/>
                <a:gd name="connsiteY3" fmla="*/ 1030865 h 3864642"/>
                <a:gd name="connsiteX4" fmla="*/ 893980 w 2516420"/>
                <a:gd name="connsiteY4" fmla="*/ 464400 h 3864642"/>
                <a:gd name="connsiteX5" fmla="*/ 842403 w 2516420"/>
                <a:gd name="connsiteY5" fmla="*/ 0 h 3864642"/>
                <a:gd name="connsiteX6" fmla="*/ 973371 w 2516420"/>
                <a:gd name="connsiteY6" fmla="*/ 130968 h 3864642"/>
                <a:gd name="connsiteX7" fmla="*/ 893382 w 2516420"/>
                <a:gd name="connsiteY7" fmla="*/ 251644 h 3864642"/>
                <a:gd name="connsiteX8" fmla="*/ 868647 w 2516420"/>
                <a:gd name="connsiteY8" fmla="*/ 256638 h 3864642"/>
                <a:gd name="connsiteX9" fmla="*/ 868967 w 2516420"/>
                <a:gd name="connsiteY9" fmla="*/ 257875 h 3864642"/>
                <a:gd name="connsiteX10" fmla="*/ 274330 w 2516420"/>
                <a:gd name="connsiteY10" fmla="*/ 888630 h 3864642"/>
                <a:gd name="connsiteX11" fmla="*/ 497807 w 2516420"/>
                <a:gd name="connsiteY11" fmla="*/ 1621694 h 3864642"/>
                <a:gd name="connsiteX12" fmla="*/ 549309 w 2516420"/>
                <a:gd name="connsiteY12" fmla="*/ 1666236 h 3864642"/>
                <a:gd name="connsiteX13" fmla="*/ 592703 w 2516420"/>
                <a:gd name="connsiteY13" fmla="*/ 1657475 h 3864642"/>
                <a:gd name="connsiteX14" fmla="*/ 1195254 w 2516420"/>
                <a:gd name="connsiteY14" fmla="*/ 1657475 h 3864642"/>
                <a:gd name="connsiteX15" fmla="*/ 1269179 w 2516420"/>
                <a:gd name="connsiteY15" fmla="*/ 1672400 h 3864642"/>
                <a:gd name="connsiteX16" fmla="*/ 1282672 w 2516420"/>
                <a:gd name="connsiteY16" fmla="*/ 1681497 h 3864642"/>
                <a:gd name="connsiteX17" fmla="*/ 1435624 w 2516420"/>
                <a:gd name="connsiteY17" fmla="*/ 1708432 h 3864642"/>
                <a:gd name="connsiteX18" fmla="*/ 2209367 w 2516420"/>
                <a:gd name="connsiteY18" fmla="*/ 1292409 h 3864642"/>
                <a:gd name="connsiteX19" fmla="*/ 2261895 w 2516420"/>
                <a:gd name="connsiteY19" fmla="*/ 1175348 h 3864642"/>
                <a:gd name="connsiteX20" fmla="*/ 2264776 w 2516420"/>
                <a:gd name="connsiteY20" fmla="*/ 1161077 h 3864642"/>
                <a:gd name="connsiteX21" fmla="*/ 2385452 w 2516420"/>
                <a:gd name="connsiteY21" fmla="*/ 1081088 h 3864642"/>
                <a:gd name="connsiteX22" fmla="*/ 2516420 w 2516420"/>
                <a:gd name="connsiteY22" fmla="*/ 1212056 h 3864642"/>
                <a:gd name="connsiteX23" fmla="*/ 2508431 w 2516420"/>
                <a:gd name="connsiteY23" fmla="*/ 1251626 h 3864642"/>
                <a:gd name="connsiteX24" fmla="*/ 2510237 w 2516420"/>
                <a:gd name="connsiteY24" fmla="*/ 1252260 h 3864642"/>
                <a:gd name="connsiteX25" fmla="*/ 2506722 w 2516420"/>
                <a:gd name="connsiteY25" fmla="*/ 1260094 h 3864642"/>
                <a:gd name="connsiteX26" fmla="*/ 2506128 w 2516420"/>
                <a:gd name="connsiteY26" fmla="*/ 1263035 h 3864642"/>
                <a:gd name="connsiteX27" fmla="*/ 2503958 w 2516420"/>
                <a:gd name="connsiteY27" fmla="*/ 1266254 h 3864642"/>
                <a:gd name="connsiteX28" fmla="*/ 2435739 w 2516420"/>
                <a:gd name="connsiteY28" fmla="*/ 1418282 h 3864642"/>
                <a:gd name="connsiteX29" fmla="*/ 1415778 w 2516420"/>
                <a:gd name="connsiteY29" fmla="*/ 1966692 h 3864642"/>
                <a:gd name="connsiteX30" fmla="*/ 1367625 w 2516420"/>
                <a:gd name="connsiteY30" fmla="*/ 1960609 h 3864642"/>
                <a:gd name="connsiteX31" fmla="*/ 1232825 w 2516420"/>
                <a:gd name="connsiteY31" fmla="*/ 2830308 h 3864642"/>
                <a:gd name="connsiteX32" fmla="*/ 1423217 w 2516420"/>
                <a:gd name="connsiteY32" fmla="*/ 3723250 h 3864642"/>
                <a:gd name="connsiteX33" fmla="*/ 1428190 w 2516420"/>
                <a:gd name="connsiteY33" fmla="*/ 3745643 h 3864642"/>
                <a:gd name="connsiteX34" fmla="*/ 1297286 w 2516420"/>
                <a:gd name="connsiteY34" fmla="*/ 3864642 h 3864642"/>
                <a:gd name="connsiteX35" fmla="*/ 1166382 w 2516420"/>
                <a:gd name="connsiteY35" fmla="*/ 3745643 h 3864642"/>
                <a:gd name="connsiteX36" fmla="*/ 1168048 w 2516420"/>
                <a:gd name="connsiteY36" fmla="*/ 3738142 h 3864642"/>
                <a:gd name="connsiteX37" fmla="*/ 1165216 w 2516420"/>
                <a:gd name="connsiteY37" fmla="*/ 3738142 h 3864642"/>
                <a:gd name="connsiteX38" fmla="*/ 902301 w 2516420"/>
                <a:gd name="connsiteY38" fmla="*/ 2927226 h 3864642"/>
                <a:gd name="connsiteX39" fmla="*/ 885656 w 2516420"/>
                <a:gd name="connsiteY39" fmla="*/ 2927226 h 3864642"/>
                <a:gd name="connsiteX40" fmla="*/ 622741 w 2516420"/>
                <a:gd name="connsiteY40" fmla="*/ 3738142 h 3864642"/>
                <a:gd name="connsiteX41" fmla="*/ 619280 w 2516420"/>
                <a:gd name="connsiteY41" fmla="*/ 3738142 h 3864642"/>
                <a:gd name="connsiteX42" fmla="*/ 620946 w 2516420"/>
                <a:gd name="connsiteY42" fmla="*/ 3745643 h 3864642"/>
                <a:gd name="connsiteX43" fmla="*/ 490042 w 2516420"/>
                <a:gd name="connsiteY43" fmla="*/ 3864642 h 3864642"/>
                <a:gd name="connsiteX44" fmla="*/ 359138 w 2516420"/>
                <a:gd name="connsiteY44" fmla="*/ 3745643 h 3864642"/>
                <a:gd name="connsiteX45" fmla="*/ 369425 w 2516420"/>
                <a:gd name="connsiteY45" fmla="*/ 3699324 h 3864642"/>
                <a:gd name="connsiteX46" fmla="*/ 370010 w 2516420"/>
                <a:gd name="connsiteY46" fmla="*/ 3698535 h 3864642"/>
                <a:gd name="connsiteX47" fmla="*/ 555132 w 2516420"/>
                <a:gd name="connsiteY47" fmla="*/ 2830307 h 3864642"/>
                <a:gd name="connsiteX48" fmla="*/ 408807 w 2516420"/>
                <a:gd name="connsiteY48" fmla="*/ 1886255 h 3864642"/>
                <a:gd name="connsiteX49" fmla="*/ 314813 w 2516420"/>
                <a:gd name="connsiteY49" fmla="*/ 1804964 h 3864642"/>
                <a:gd name="connsiteX50" fmla="*/ 20223 w 2516420"/>
                <a:gd name="connsiteY50" fmla="*/ 838626 h 3864642"/>
                <a:gd name="connsiteX51" fmla="*/ 658987 w 2516420"/>
                <a:gd name="connsiteY51" fmla="*/ 55954 h 3864642"/>
                <a:gd name="connsiteX52" fmla="*/ 788114 w 2516420"/>
                <a:gd name="connsiteY52" fmla="*/ 12524 h 3864642"/>
                <a:gd name="connsiteX53" fmla="*/ 791424 w 2516420"/>
                <a:gd name="connsiteY53" fmla="*/ 10292 h 3864642"/>
                <a:gd name="connsiteX54" fmla="*/ 799743 w 2516420"/>
                <a:gd name="connsiteY54" fmla="*/ 8613 h 3864642"/>
                <a:gd name="connsiteX55" fmla="*/ 804083 w 2516420"/>
                <a:gd name="connsiteY55" fmla="*/ 7153 h 3864642"/>
                <a:gd name="connsiteX56" fmla="*/ 804226 w 2516420"/>
                <a:gd name="connsiteY56" fmla="*/ 7708 h 3864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516420" h="3864642">
                  <a:moveTo>
                    <a:pt x="893980" y="464400"/>
                  </a:moveTo>
                  <a:cubicBezTo>
                    <a:pt x="1202168" y="464400"/>
                    <a:pt x="1452003" y="718015"/>
                    <a:pt x="1452003" y="1030865"/>
                  </a:cubicBezTo>
                  <a:cubicBezTo>
                    <a:pt x="1452003" y="1343715"/>
                    <a:pt x="1202168" y="1597330"/>
                    <a:pt x="893980" y="1597330"/>
                  </a:cubicBezTo>
                  <a:cubicBezTo>
                    <a:pt x="585792" y="1597330"/>
                    <a:pt x="335957" y="1343715"/>
                    <a:pt x="335957" y="1030865"/>
                  </a:cubicBezTo>
                  <a:cubicBezTo>
                    <a:pt x="335957" y="718015"/>
                    <a:pt x="585792" y="464400"/>
                    <a:pt x="893980" y="464400"/>
                  </a:cubicBezTo>
                  <a:close/>
                  <a:moveTo>
                    <a:pt x="842403" y="0"/>
                  </a:moveTo>
                  <a:cubicBezTo>
                    <a:pt x="914735" y="0"/>
                    <a:pt x="973371" y="58636"/>
                    <a:pt x="973371" y="130968"/>
                  </a:cubicBezTo>
                  <a:cubicBezTo>
                    <a:pt x="973371" y="185217"/>
                    <a:pt x="940388" y="231762"/>
                    <a:pt x="893382" y="251644"/>
                  </a:cubicBezTo>
                  <a:lnTo>
                    <a:pt x="868647" y="256638"/>
                  </a:lnTo>
                  <a:lnTo>
                    <a:pt x="868967" y="257875"/>
                  </a:lnTo>
                  <a:cubicBezTo>
                    <a:pt x="565957" y="336291"/>
                    <a:pt x="334764" y="581527"/>
                    <a:pt x="274330" y="888630"/>
                  </a:cubicBezTo>
                  <a:cubicBezTo>
                    <a:pt x="221452" y="1157345"/>
                    <a:pt x="307512" y="1431760"/>
                    <a:pt x="497807" y="1621694"/>
                  </a:cubicBezTo>
                  <a:lnTo>
                    <a:pt x="549309" y="1666236"/>
                  </a:lnTo>
                  <a:lnTo>
                    <a:pt x="592703" y="1657475"/>
                  </a:lnTo>
                  <a:lnTo>
                    <a:pt x="1195254" y="1657475"/>
                  </a:lnTo>
                  <a:cubicBezTo>
                    <a:pt x="1221476" y="1657475"/>
                    <a:pt x="1246457" y="1662790"/>
                    <a:pt x="1269179" y="1672400"/>
                  </a:cubicBezTo>
                  <a:lnTo>
                    <a:pt x="1282672" y="1681497"/>
                  </a:lnTo>
                  <a:lnTo>
                    <a:pt x="1435624" y="1708432"/>
                  </a:lnTo>
                  <a:cubicBezTo>
                    <a:pt x="1751362" y="1732961"/>
                    <a:pt x="2055185" y="1570305"/>
                    <a:pt x="2209367" y="1292409"/>
                  </a:cubicBezTo>
                  <a:lnTo>
                    <a:pt x="2261895" y="1175348"/>
                  </a:lnTo>
                  <a:lnTo>
                    <a:pt x="2264776" y="1161077"/>
                  </a:lnTo>
                  <a:cubicBezTo>
                    <a:pt x="2284658" y="1114071"/>
                    <a:pt x="2331203" y="1081088"/>
                    <a:pt x="2385452" y="1081088"/>
                  </a:cubicBezTo>
                  <a:cubicBezTo>
                    <a:pt x="2457784" y="1081088"/>
                    <a:pt x="2516420" y="1139724"/>
                    <a:pt x="2516420" y="1212056"/>
                  </a:cubicBezTo>
                  <a:lnTo>
                    <a:pt x="2508431" y="1251626"/>
                  </a:lnTo>
                  <a:lnTo>
                    <a:pt x="2510237" y="1252260"/>
                  </a:lnTo>
                  <a:lnTo>
                    <a:pt x="2506722" y="1260094"/>
                  </a:lnTo>
                  <a:lnTo>
                    <a:pt x="2506128" y="1263035"/>
                  </a:lnTo>
                  <a:lnTo>
                    <a:pt x="2503958" y="1266254"/>
                  </a:lnTo>
                  <a:lnTo>
                    <a:pt x="2435739" y="1418282"/>
                  </a:lnTo>
                  <a:cubicBezTo>
                    <a:pt x="2232494" y="1784609"/>
                    <a:pt x="1831988" y="1999025"/>
                    <a:pt x="1415778" y="1966692"/>
                  </a:cubicBezTo>
                  <a:lnTo>
                    <a:pt x="1367625" y="1960609"/>
                  </a:lnTo>
                  <a:lnTo>
                    <a:pt x="1232825" y="2830308"/>
                  </a:lnTo>
                  <a:lnTo>
                    <a:pt x="1423217" y="3723250"/>
                  </a:lnTo>
                  <a:lnTo>
                    <a:pt x="1428190" y="3745643"/>
                  </a:lnTo>
                  <a:cubicBezTo>
                    <a:pt x="1428190" y="3811364"/>
                    <a:pt x="1369582" y="3864642"/>
                    <a:pt x="1297286" y="3864642"/>
                  </a:cubicBezTo>
                  <a:cubicBezTo>
                    <a:pt x="1224990" y="3864642"/>
                    <a:pt x="1166382" y="3811364"/>
                    <a:pt x="1166382" y="3745643"/>
                  </a:cubicBezTo>
                  <a:lnTo>
                    <a:pt x="1168048" y="3738142"/>
                  </a:lnTo>
                  <a:lnTo>
                    <a:pt x="1165216" y="3738142"/>
                  </a:lnTo>
                  <a:lnTo>
                    <a:pt x="902301" y="2927226"/>
                  </a:lnTo>
                  <a:lnTo>
                    <a:pt x="885656" y="2927226"/>
                  </a:lnTo>
                  <a:lnTo>
                    <a:pt x="622741" y="3738142"/>
                  </a:lnTo>
                  <a:lnTo>
                    <a:pt x="619280" y="3738142"/>
                  </a:lnTo>
                  <a:lnTo>
                    <a:pt x="620946" y="3745643"/>
                  </a:lnTo>
                  <a:cubicBezTo>
                    <a:pt x="620946" y="3811364"/>
                    <a:pt x="562338" y="3864642"/>
                    <a:pt x="490042" y="3864642"/>
                  </a:cubicBezTo>
                  <a:cubicBezTo>
                    <a:pt x="417746" y="3864642"/>
                    <a:pt x="359138" y="3811364"/>
                    <a:pt x="359138" y="3745643"/>
                  </a:cubicBezTo>
                  <a:cubicBezTo>
                    <a:pt x="359138" y="3729213"/>
                    <a:pt x="362801" y="3713560"/>
                    <a:pt x="369425" y="3699324"/>
                  </a:cubicBezTo>
                  <a:lnTo>
                    <a:pt x="370010" y="3698535"/>
                  </a:lnTo>
                  <a:lnTo>
                    <a:pt x="555132" y="2830307"/>
                  </a:lnTo>
                  <a:lnTo>
                    <a:pt x="408807" y="1886255"/>
                  </a:lnTo>
                  <a:lnTo>
                    <a:pt x="314813" y="1804964"/>
                  </a:lnTo>
                  <a:cubicBezTo>
                    <a:pt x="63963" y="1554591"/>
                    <a:pt x="-49482" y="1192851"/>
                    <a:pt x="20223" y="838626"/>
                  </a:cubicBezTo>
                  <a:cubicBezTo>
                    <a:pt x="89928" y="484401"/>
                    <a:pt x="331976" y="192615"/>
                    <a:pt x="658987" y="55954"/>
                  </a:cubicBezTo>
                  <a:lnTo>
                    <a:pt x="788114" y="12524"/>
                  </a:lnTo>
                  <a:lnTo>
                    <a:pt x="791424" y="10292"/>
                  </a:lnTo>
                  <a:lnTo>
                    <a:pt x="799743" y="8613"/>
                  </a:lnTo>
                  <a:lnTo>
                    <a:pt x="804083" y="7153"/>
                  </a:lnTo>
                  <a:lnTo>
                    <a:pt x="804226" y="7708"/>
                  </a:lnTo>
                  <a:close/>
                </a:path>
              </a:pathLst>
            </a:custGeom>
            <a:gr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76" name="フリーフォーム: 図形 275">
              <a:extLst>
                <a:ext uri="{FF2B5EF4-FFF2-40B4-BE49-F238E27FC236}">
                  <a16:creationId xmlns:a16="http://schemas.microsoft.com/office/drawing/2014/main" id="{E719ACEF-30D8-B7A9-5A86-7777DD93F370}"/>
                </a:ext>
              </a:extLst>
            </p:cNvPr>
            <p:cNvSpPr/>
            <p:nvPr/>
          </p:nvSpPr>
          <p:spPr>
            <a:xfrm flipH="1">
              <a:off x="1969302" y="1624635"/>
              <a:ext cx="1422201" cy="2184174"/>
            </a:xfrm>
            <a:custGeom>
              <a:avLst/>
              <a:gdLst>
                <a:gd name="connsiteX0" fmla="*/ 893980 w 2516420"/>
                <a:gd name="connsiteY0" fmla="*/ 464400 h 3864642"/>
                <a:gd name="connsiteX1" fmla="*/ 1452003 w 2516420"/>
                <a:gd name="connsiteY1" fmla="*/ 1030865 h 3864642"/>
                <a:gd name="connsiteX2" fmla="*/ 893980 w 2516420"/>
                <a:gd name="connsiteY2" fmla="*/ 1597330 h 3864642"/>
                <a:gd name="connsiteX3" fmla="*/ 335957 w 2516420"/>
                <a:gd name="connsiteY3" fmla="*/ 1030865 h 3864642"/>
                <a:gd name="connsiteX4" fmla="*/ 893980 w 2516420"/>
                <a:gd name="connsiteY4" fmla="*/ 464400 h 3864642"/>
                <a:gd name="connsiteX5" fmla="*/ 842403 w 2516420"/>
                <a:gd name="connsiteY5" fmla="*/ 0 h 3864642"/>
                <a:gd name="connsiteX6" fmla="*/ 973371 w 2516420"/>
                <a:gd name="connsiteY6" fmla="*/ 130968 h 3864642"/>
                <a:gd name="connsiteX7" fmla="*/ 893382 w 2516420"/>
                <a:gd name="connsiteY7" fmla="*/ 251644 h 3864642"/>
                <a:gd name="connsiteX8" fmla="*/ 868647 w 2516420"/>
                <a:gd name="connsiteY8" fmla="*/ 256638 h 3864642"/>
                <a:gd name="connsiteX9" fmla="*/ 868967 w 2516420"/>
                <a:gd name="connsiteY9" fmla="*/ 257875 h 3864642"/>
                <a:gd name="connsiteX10" fmla="*/ 274330 w 2516420"/>
                <a:gd name="connsiteY10" fmla="*/ 888630 h 3864642"/>
                <a:gd name="connsiteX11" fmla="*/ 497807 w 2516420"/>
                <a:gd name="connsiteY11" fmla="*/ 1621694 h 3864642"/>
                <a:gd name="connsiteX12" fmla="*/ 549309 w 2516420"/>
                <a:gd name="connsiteY12" fmla="*/ 1666236 h 3864642"/>
                <a:gd name="connsiteX13" fmla="*/ 592703 w 2516420"/>
                <a:gd name="connsiteY13" fmla="*/ 1657475 h 3864642"/>
                <a:gd name="connsiteX14" fmla="*/ 1195254 w 2516420"/>
                <a:gd name="connsiteY14" fmla="*/ 1657475 h 3864642"/>
                <a:gd name="connsiteX15" fmla="*/ 1269179 w 2516420"/>
                <a:gd name="connsiteY15" fmla="*/ 1672400 h 3864642"/>
                <a:gd name="connsiteX16" fmla="*/ 1282672 w 2516420"/>
                <a:gd name="connsiteY16" fmla="*/ 1681497 h 3864642"/>
                <a:gd name="connsiteX17" fmla="*/ 1435624 w 2516420"/>
                <a:gd name="connsiteY17" fmla="*/ 1708432 h 3864642"/>
                <a:gd name="connsiteX18" fmla="*/ 2209367 w 2516420"/>
                <a:gd name="connsiteY18" fmla="*/ 1292409 h 3864642"/>
                <a:gd name="connsiteX19" fmla="*/ 2261895 w 2516420"/>
                <a:gd name="connsiteY19" fmla="*/ 1175348 h 3864642"/>
                <a:gd name="connsiteX20" fmla="*/ 2264776 w 2516420"/>
                <a:gd name="connsiteY20" fmla="*/ 1161077 h 3864642"/>
                <a:gd name="connsiteX21" fmla="*/ 2385452 w 2516420"/>
                <a:gd name="connsiteY21" fmla="*/ 1081088 h 3864642"/>
                <a:gd name="connsiteX22" fmla="*/ 2516420 w 2516420"/>
                <a:gd name="connsiteY22" fmla="*/ 1212056 h 3864642"/>
                <a:gd name="connsiteX23" fmla="*/ 2508431 w 2516420"/>
                <a:gd name="connsiteY23" fmla="*/ 1251626 h 3864642"/>
                <a:gd name="connsiteX24" fmla="*/ 2510237 w 2516420"/>
                <a:gd name="connsiteY24" fmla="*/ 1252260 h 3864642"/>
                <a:gd name="connsiteX25" fmla="*/ 2506722 w 2516420"/>
                <a:gd name="connsiteY25" fmla="*/ 1260094 h 3864642"/>
                <a:gd name="connsiteX26" fmla="*/ 2506128 w 2516420"/>
                <a:gd name="connsiteY26" fmla="*/ 1263035 h 3864642"/>
                <a:gd name="connsiteX27" fmla="*/ 2503958 w 2516420"/>
                <a:gd name="connsiteY27" fmla="*/ 1266254 h 3864642"/>
                <a:gd name="connsiteX28" fmla="*/ 2435739 w 2516420"/>
                <a:gd name="connsiteY28" fmla="*/ 1418282 h 3864642"/>
                <a:gd name="connsiteX29" fmla="*/ 1415778 w 2516420"/>
                <a:gd name="connsiteY29" fmla="*/ 1966692 h 3864642"/>
                <a:gd name="connsiteX30" fmla="*/ 1367625 w 2516420"/>
                <a:gd name="connsiteY30" fmla="*/ 1960609 h 3864642"/>
                <a:gd name="connsiteX31" fmla="*/ 1232825 w 2516420"/>
                <a:gd name="connsiteY31" fmla="*/ 2830308 h 3864642"/>
                <a:gd name="connsiteX32" fmla="*/ 1423217 w 2516420"/>
                <a:gd name="connsiteY32" fmla="*/ 3723250 h 3864642"/>
                <a:gd name="connsiteX33" fmla="*/ 1428190 w 2516420"/>
                <a:gd name="connsiteY33" fmla="*/ 3745643 h 3864642"/>
                <a:gd name="connsiteX34" fmla="*/ 1297286 w 2516420"/>
                <a:gd name="connsiteY34" fmla="*/ 3864642 h 3864642"/>
                <a:gd name="connsiteX35" fmla="*/ 1166382 w 2516420"/>
                <a:gd name="connsiteY35" fmla="*/ 3745643 h 3864642"/>
                <a:gd name="connsiteX36" fmla="*/ 1168048 w 2516420"/>
                <a:gd name="connsiteY36" fmla="*/ 3738142 h 3864642"/>
                <a:gd name="connsiteX37" fmla="*/ 1165216 w 2516420"/>
                <a:gd name="connsiteY37" fmla="*/ 3738142 h 3864642"/>
                <a:gd name="connsiteX38" fmla="*/ 902301 w 2516420"/>
                <a:gd name="connsiteY38" fmla="*/ 2927226 h 3864642"/>
                <a:gd name="connsiteX39" fmla="*/ 885656 w 2516420"/>
                <a:gd name="connsiteY39" fmla="*/ 2927226 h 3864642"/>
                <a:gd name="connsiteX40" fmla="*/ 622741 w 2516420"/>
                <a:gd name="connsiteY40" fmla="*/ 3738142 h 3864642"/>
                <a:gd name="connsiteX41" fmla="*/ 619280 w 2516420"/>
                <a:gd name="connsiteY41" fmla="*/ 3738142 h 3864642"/>
                <a:gd name="connsiteX42" fmla="*/ 620946 w 2516420"/>
                <a:gd name="connsiteY42" fmla="*/ 3745643 h 3864642"/>
                <a:gd name="connsiteX43" fmla="*/ 490042 w 2516420"/>
                <a:gd name="connsiteY43" fmla="*/ 3864642 h 3864642"/>
                <a:gd name="connsiteX44" fmla="*/ 359138 w 2516420"/>
                <a:gd name="connsiteY44" fmla="*/ 3745643 h 3864642"/>
                <a:gd name="connsiteX45" fmla="*/ 369425 w 2516420"/>
                <a:gd name="connsiteY45" fmla="*/ 3699324 h 3864642"/>
                <a:gd name="connsiteX46" fmla="*/ 370010 w 2516420"/>
                <a:gd name="connsiteY46" fmla="*/ 3698535 h 3864642"/>
                <a:gd name="connsiteX47" fmla="*/ 555132 w 2516420"/>
                <a:gd name="connsiteY47" fmla="*/ 2830307 h 3864642"/>
                <a:gd name="connsiteX48" fmla="*/ 408807 w 2516420"/>
                <a:gd name="connsiteY48" fmla="*/ 1886255 h 3864642"/>
                <a:gd name="connsiteX49" fmla="*/ 314813 w 2516420"/>
                <a:gd name="connsiteY49" fmla="*/ 1804964 h 3864642"/>
                <a:gd name="connsiteX50" fmla="*/ 20223 w 2516420"/>
                <a:gd name="connsiteY50" fmla="*/ 838626 h 3864642"/>
                <a:gd name="connsiteX51" fmla="*/ 658987 w 2516420"/>
                <a:gd name="connsiteY51" fmla="*/ 55954 h 3864642"/>
                <a:gd name="connsiteX52" fmla="*/ 788114 w 2516420"/>
                <a:gd name="connsiteY52" fmla="*/ 12524 h 3864642"/>
                <a:gd name="connsiteX53" fmla="*/ 791424 w 2516420"/>
                <a:gd name="connsiteY53" fmla="*/ 10292 h 3864642"/>
                <a:gd name="connsiteX54" fmla="*/ 799743 w 2516420"/>
                <a:gd name="connsiteY54" fmla="*/ 8613 h 3864642"/>
                <a:gd name="connsiteX55" fmla="*/ 804083 w 2516420"/>
                <a:gd name="connsiteY55" fmla="*/ 7153 h 3864642"/>
                <a:gd name="connsiteX56" fmla="*/ 804226 w 2516420"/>
                <a:gd name="connsiteY56" fmla="*/ 7708 h 3864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516420" h="3864642">
                  <a:moveTo>
                    <a:pt x="893980" y="464400"/>
                  </a:moveTo>
                  <a:cubicBezTo>
                    <a:pt x="1202168" y="464400"/>
                    <a:pt x="1452003" y="718015"/>
                    <a:pt x="1452003" y="1030865"/>
                  </a:cubicBezTo>
                  <a:cubicBezTo>
                    <a:pt x="1452003" y="1343715"/>
                    <a:pt x="1202168" y="1597330"/>
                    <a:pt x="893980" y="1597330"/>
                  </a:cubicBezTo>
                  <a:cubicBezTo>
                    <a:pt x="585792" y="1597330"/>
                    <a:pt x="335957" y="1343715"/>
                    <a:pt x="335957" y="1030865"/>
                  </a:cubicBezTo>
                  <a:cubicBezTo>
                    <a:pt x="335957" y="718015"/>
                    <a:pt x="585792" y="464400"/>
                    <a:pt x="893980" y="464400"/>
                  </a:cubicBezTo>
                  <a:close/>
                  <a:moveTo>
                    <a:pt x="842403" y="0"/>
                  </a:moveTo>
                  <a:cubicBezTo>
                    <a:pt x="914735" y="0"/>
                    <a:pt x="973371" y="58636"/>
                    <a:pt x="973371" y="130968"/>
                  </a:cubicBezTo>
                  <a:cubicBezTo>
                    <a:pt x="973371" y="185217"/>
                    <a:pt x="940388" y="231762"/>
                    <a:pt x="893382" y="251644"/>
                  </a:cubicBezTo>
                  <a:lnTo>
                    <a:pt x="868647" y="256638"/>
                  </a:lnTo>
                  <a:lnTo>
                    <a:pt x="868967" y="257875"/>
                  </a:lnTo>
                  <a:cubicBezTo>
                    <a:pt x="565957" y="336291"/>
                    <a:pt x="334764" y="581527"/>
                    <a:pt x="274330" y="888630"/>
                  </a:cubicBezTo>
                  <a:cubicBezTo>
                    <a:pt x="221452" y="1157345"/>
                    <a:pt x="307512" y="1431760"/>
                    <a:pt x="497807" y="1621694"/>
                  </a:cubicBezTo>
                  <a:lnTo>
                    <a:pt x="549309" y="1666236"/>
                  </a:lnTo>
                  <a:lnTo>
                    <a:pt x="592703" y="1657475"/>
                  </a:lnTo>
                  <a:lnTo>
                    <a:pt x="1195254" y="1657475"/>
                  </a:lnTo>
                  <a:cubicBezTo>
                    <a:pt x="1221476" y="1657475"/>
                    <a:pt x="1246457" y="1662790"/>
                    <a:pt x="1269179" y="1672400"/>
                  </a:cubicBezTo>
                  <a:lnTo>
                    <a:pt x="1282672" y="1681497"/>
                  </a:lnTo>
                  <a:lnTo>
                    <a:pt x="1435624" y="1708432"/>
                  </a:lnTo>
                  <a:cubicBezTo>
                    <a:pt x="1751362" y="1732961"/>
                    <a:pt x="2055185" y="1570305"/>
                    <a:pt x="2209367" y="1292409"/>
                  </a:cubicBezTo>
                  <a:lnTo>
                    <a:pt x="2261895" y="1175348"/>
                  </a:lnTo>
                  <a:lnTo>
                    <a:pt x="2264776" y="1161077"/>
                  </a:lnTo>
                  <a:cubicBezTo>
                    <a:pt x="2284658" y="1114071"/>
                    <a:pt x="2331203" y="1081088"/>
                    <a:pt x="2385452" y="1081088"/>
                  </a:cubicBezTo>
                  <a:cubicBezTo>
                    <a:pt x="2457784" y="1081088"/>
                    <a:pt x="2516420" y="1139724"/>
                    <a:pt x="2516420" y="1212056"/>
                  </a:cubicBezTo>
                  <a:lnTo>
                    <a:pt x="2508431" y="1251626"/>
                  </a:lnTo>
                  <a:lnTo>
                    <a:pt x="2510237" y="1252260"/>
                  </a:lnTo>
                  <a:lnTo>
                    <a:pt x="2506722" y="1260094"/>
                  </a:lnTo>
                  <a:lnTo>
                    <a:pt x="2506128" y="1263035"/>
                  </a:lnTo>
                  <a:lnTo>
                    <a:pt x="2503958" y="1266254"/>
                  </a:lnTo>
                  <a:lnTo>
                    <a:pt x="2435739" y="1418282"/>
                  </a:lnTo>
                  <a:cubicBezTo>
                    <a:pt x="2232494" y="1784609"/>
                    <a:pt x="1831988" y="1999025"/>
                    <a:pt x="1415778" y="1966692"/>
                  </a:cubicBezTo>
                  <a:lnTo>
                    <a:pt x="1367625" y="1960609"/>
                  </a:lnTo>
                  <a:lnTo>
                    <a:pt x="1232825" y="2830308"/>
                  </a:lnTo>
                  <a:lnTo>
                    <a:pt x="1423217" y="3723250"/>
                  </a:lnTo>
                  <a:lnTo>
                    <a:pt x="1428190" y="3745643"/>
                  </a:lnTo>
                  <a:cubicBezTo>
                    <a:pt x="1428190" y="3811364"/>
                    <a:pt x="1369582" y="3864642"/>
                    <a:pt x="1297286" y="3864642"/>
                  </a:cubicBezTo>
                  <a:cubicBezTo>
                    <a:pt x="1224990" y="3864642"/>
                    <a:pt x="1166382" y="3811364"/>
                    <a:pt x="1166382" y="3745643"/>
                  </a:cubicBezTo>
                  <a:lnTo>
                    <a:pt x="1168048" y="3738142"/>
                  </a:lnTo>
                  <a:lnTo>
                    <a:pt x="1165216" y="3738142"/>
                  </a:lnTo>
                  <a:lnTo>
                    <a:pt x="902301" y="2927226"/>
                  </a:lnTo>
                  <a:lnTo>
                    <a:pt x="885656" y="2927226"/>
                  </a:lnTo>
                  <a:lnTo>
                    <a:pt x="622741" y="3738142"/>
                  </a:lnTo>
                  <a:lnTo>
                    <a:pt x="619280" y="3738142"/>
                  </a:lnTo>
                  <a:lnTo>
                    <a:pt x="620946" y="3745643"/>
                  </a:lnTo>
                  <a:cubicBezTo>
                    <a:pt x="620946" y="3811364"/>
                    <a:pt x="562338" y="3864642"/>
                    <a:pt x="490042" y="3864642"/>
                  </a:cubicBezTo>
                  <a:cubicBezTo>
                    <a:pt x="417746" y="3864642"/>
                    <a:pt x="359138" y="3811364"/>
                    <a:pt x="359138" y="3745643"/>
                  </a:cubicBezTo>
                  <a:cubicBezTo>
                    <a:pt x="359138" y="3729213"/>
                    <a:pt x="362801" y="3713560"/>
                    <a:pt x="369425" y="3699324"/>
                  </a:cubicBezTo>
                  <a:lnTo>
                    <a:pt x="370010" y="3698535"/>
                  </a:lnTo>
                  <a:lnTo>
                    <a:pt x="555132" y="2830307"/>
                  </a:lnTo>
                  <a:lnTo>
                    <a:pt x="408807" y="1886255"/>
                  </a:lnTo>
                  <a:lnTo>
                    <a:pt x="314813" y="1804964"/>
                  </a:lnTo>
                  <a:cubicBezTo>
                    <a:pt x="63963" y="1554591"/>
                    <a:pt x="-49482" y="1192851"/>
                    <a:pt x="20223" y="838626"/>
                  </a:cubicBezTo>
                  <a:cubicBezTo>
                    <a:pt x="89928" y="484401"/>
                    <a:pt x="331976" y="192615"/>
                    <a:pt x="658987" y="55954"/>
                  </a:cubicBezTo>
                  <a:lnTo>
                    <a:pt x="788114" y="12524"/>
                  </a:lnTo>
                  <a:lnTo>
                    <a:pt x="791424" y="10292"/>
                  </a:lnTo>
                  <a:lnTo>
                    <a:pt x="799743" y="8613"/>
                  </a:lnTo>
                  <a:lnTo>
                    <a:pt x="804083" y="7153"/>
                  </a:lnTo>
                  <a:lnTo>
                    <a:pt x="804226" y="7708"/>
                  </a:lnTo>
                  <a:close/>
                </a:path>
              </a:pathLst>
            </a:custGeom>
            <a:gr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grpSp>
        <p:nvGrpSpPr>
          <p:cNvPr id="285" name="グループ化 284">
            <a:extLst>
              <a:ext uri="{FF2B5EF4-FFF2-40B4-BE49-F238E27FC236}">
                <a16:creationId xmlns:a16="http://schemas.microsoft.com/office/drawing/2014/main" id="{F4B33755-179D-8ED1-7729-3031251CABD1}"/>
              </a:ext>
            </a:extLst>
          </p:cNvPr>
          <p:cNvGrpSpPr/>
          <p:nvPr/>
        </p:nvGrpSpPr>
        <p:grpSpPr>
          <a:xfrm>
            <a:off x="5080910" y="3207678"/>
            <a:ext cx="2076175" cy="1559344"/>
            <a:chOff x="483402" y="1624634"/>
            <a:chExt cx="2908101" cy="2184175"/>
          </a:xfrm>
          <a:solidFill>
            <a:schemeClr val="tx1"/>
          </a:solidFill>
        </p:grpSpPr>
        <p:sp>
          <p:nvSpPr>
            <p:cNvPr id="286" name="フリーフォーム: 図形 285">
              <a:extLst>
                <a:ext uri="{FF2B5EF4-FFF2-40B4-BE49-F238E27FC236}">
                  <a16:creationId xmlns:a16="http://schemas.microsoft.com/office/drawing/2014/main" id="{9943EE16-763E-DE1E-F8E8-71CF8DBD79CD}"/>
                </a:ext>
              </a:extLst>
            </p:cNvPr>
            <p:cNvSpPr/>
            <p:nvPr/>
          </p:nvSpPr>
          <p:spPr>
            <a:xfrm>
              <a:off x="483402" y="1624634"/>
              <a:ext cx="1422200" cy="2184174"/>
            </a:xfrm>
            <a:custGeom>
              <a:avLst/>
              <a:gdLst>
                <a:gd name="connsiteX0" fmla="*/ 893980 w 2516420"/>
                <a:gd name="connsiteY0" fmla="*/ 464400 h 3864642"/>
                <a:gd name="connsiteX1" fmla="*/ 1452003 w 2516420"/>
                <a:gd name="connsiteY1" fmla="*/ 1030865 h 3864642"/>
                <a:gd name="connsiteX2" fmla="*/ 893980 w 2516420"/>
                <a:gd name="connsiteY2" fmla="*/ 1597330 h 3864642"/>
                <a:gd name="connsiteX3" fmla="*/ 335957 w 2516420"/>
                <a:gd name="connsiteY3" fmla="*/ 1030865 h 3864642"/>
                <a:gd name="connsiteX4" fmla="*/ 893980 w 2516420"/>
                <a:gd name="connsiteY4" fmla="*/ 464400 h 3864642"/>
                <a:gd name="connsiteX5" fmla="*/ 842403 w 2516420"/>
                <a:gd name="connsiteY5" fmla="*/ 0 h 3864642"/>
                <a:gd name="connsiteX6" fmla="*/ 973371 w 2516420"/>
                <a:gd name="connsiteY6" fmla="*/ 130968 h 3864642"/>
                <a:gd name="connsiteX7" fmla="*/ 893382 w 2516420"/>
                <a:gd name="connsiteY7" fmla="*/ 251644 h 3864642"/>
                <a:gd name="connsiteX8" fmla="*/ 868647 w 2516420"/>
                <a:gd name="connsiteY8" fmla="*/ 256638 h 3864642"/>
                <a:gd name="connsiteX9" fmla="*/ 868967 w 2516420"/>
                <a:gd name="connsiteY9" fmla="*/ 257875 h 3864642"/>
                <a:gd name="connsiteX10" fmla="*/ 274330 w 2516420"/>
                <a:gd name="connsiteY10" fmla="*/ 888630 h 3864642"/>
                <a:gd name="connsiteX11" fmla="*/ 497807 w 2516420"/>
                <a:gd name="connsiteY11" fmla="*/ 1621694 h 3864642"/>
                <a:gd name="connsiteX12" fmla="*/ 549309 w 2516420"/>
                <a:gd name="connsiteY12" fmla="*/ 1666236 h 3864642"/>
                <a:gd name="connsiteX13" fmla="*/ 592703 w 2516420"/>
                <a:gd name="connsiteY13" fmla="*/ 1657475 h 3864642"/>
                <a:gd name="connsiteX14" fmla="*/ 1195254 w 2516420"/>
                <a:gd name="connsiteY14" fmla="*/ 1657475 h 3864642"/>
                <a:gd name="connsiteX15" fmla="*/ 1269179 w 2516420"/>
                <a:gd name="connsiteY15" fmla="*/ 1672400 h 3864642"/>
                <a:gd name="connsiteX16" fmla="*/ 1282672 w 2516420"/>
                <a:gd name="connsiteY16" fmla="*/ 1681497 h 3864642"/>
                <a:gd name="connsiteX17" fmla="*/ 1435624 w 2516420"/>
                <a:gd name="connsiteY17" fmla="*/ 1708432 h 3864642"/>
                <a:gd name="connsiteX18" fmla="*/ 2209367 w 2516420"/>
                <a:gd name="connsiteY18" fmla="*/ 1292409 h 3864642"/>
                <a:gd name="connsiteX19" fmla="*/ 2261895 w 2516420"/>
                <a:gd name="connsiteY19" fmla="*/ 1175348 h 3864642"/>
                <a:gd name="connsiteX20" fmla="*/ 2264776 w 2516420"/>
                <a:gd name="connsiteY20" fmla="*/ 1161077 h 3864642"/>
                <a:gd name="connsiteX21" fmla="*/ 2385452 w 2516420"/>
                <a:gd name="connsiteY21" fmla="*/ 1081088 h 3864642"/>
                <a:gd name="connsiteX22" fmla="*/ 2516420 w 2516420"/>
                <a:gd name="connsiteY22" fmla="*/ 1212056 h 3864642"/>
                <a:gd name="connsiteX23" fmla="*/ 2508431 w 2516420"/>
                <a:gd name="connsiteY23" fmla="*/ 1251626 h 3864642"/>
                <a:gd name="connsiteX24" fmla="*/ 2510237 w 2516420"/>
                <a:gd name="connsiteY24" fmla="*/ 1252260 h 3864642"/>
                <a:gd name="connsiteX25" fmla="*/ 2506722 w 2516420"/>
                <a:gd name="connsiteY25" fmla="*/ 1260094 h 3864642"/>
                <a:gd name="connsiteX26" fmla="*/ 2506128 w 2516420"/>
                <a:gd name="connsiteY26" fmla="*/ 1263035 h 3864642"/>
                <a:gd name="connsiteX27" fmla="*/ 2503958 w 2516420"/>
                <a:gd name="connsiteY27" fmla="*/ 1266254 h 3864642"/>
                <a:gd name="connsiteX28" fmla="*/ 2435739 w 2516420"/>
                <a:gd name="connsiteY28" fmla="*/ 1418282 h 3864642"/>
                <a:gd name="connsiteX29" fmla="*/ 1415778 w 2516420"/>
                <a:gd name="connsiteY29" fmla="*/ 1966692 h 3864642"/>
                <a:gd name="connsiteX30" fmla="*/ 1367625 w 2516420"/>
                <a:gd name="connsiteY30" fmla="*/ 1960609 h 3864642"/>
                <a:gd name="connsiteX31" fmla="*/ 1232825 w 2516420"/>
                <a:gd name="connsiteY31" fmla="*/ 2830308 h 3864642"/>
                <a:gd name="connsiteX32" fmla="*/ 1423217 w 2516420"/>
                <a:gd name="connsiteY32" fmla="*/ 3723250 h 3864642"/>
                <a:gd name="connsiteX33" fmla="*/ 1428190 w 2516420"/>
                <a:gd name="connsiteY33" fmla="*/ 3745643 h 3864642"/>
                <a:gd name="connsiteX34" fmla="*/ 1297286 w 2516420"/>
                <a:gd name="connsiteY34" fmla="*/ 3864642 h 3864642"/>
                <a:gd name="connsiteX35" fmla="*/ 1166382 w 2516420"/>
                <a:gd name="connsiteY35" fmla="*/ 3745643 h 3864642"/>
                <a:gd name="connsiteX36" fmla="*/ 1168048 w 2516420"/>
                <a:gd name="connsiteY36" fmla="*/ 3738142 h 3864642"/>
                <a:gd name="connsiteX37" fmla="*/ 1165216 w 2516420"/>
                <a:gd name="connsiteY37" fmla="*/ 3738142 h 3864642"/>
                <a:gd name="connsiteX38" fmla="*/ 902301 w 2516420"/>
                <a:gd name="connsiteY38" fmla="*/ 2927226 h 3864642"/>
                <a:gd name="connsiteX39" fmla="*/ 885656 w 2516420"/>
                <a:gd name="connsiteY39" fmla="*/ 2927226 h 3864642"/>
                <a:gd name="connsiteX40" fmla="*/ 622741 w 2516420"/>
                <a:gd name="connsiteY40" fmla="*/ 3738142 h 3864642"/>
                <a:gd name="connsiteX41" fmla="*/ 619280 w 2516420"/>
                <a:gd name="connsiteY41" fmla="*/ 3738142 h 3864642"/>
                <a:gd name="connsiteX42" fmla="*/ 620946 w 2516420"/>
                <a:gd name="connsiteY42" fmla="*/ 3745643 h 3864642"/>
                <a:gd name="connsiteX43" fmla="*/ 490042 w 2516420"/>
                <a:gd name="connsiteY43" fmla="*/ 3864642 h 3864642"/>
                <a:gd name="connsiteX44" fmla="*/ 359138 w 2516420"/>
                <a:gd name="connsiteY44" fmla="*/ 3745643 h 3864642"/>
                <a:gd name="connsiteX45" fmla="*/ 369425 w 2516420"/>
                <a:gd name="connsiteY45" fmla="*/ 3699324 h 3864642"/>
                <a:gd name="connsiteX46" fmla="*/ 370010 w 2516420"/>
                <a:gd name="connsiteY46" fmla="*/ 3698535 h 3864642"/>
                <a:gd name="connsiteX47" fmla="*/ 555132 w 2516420"/>
                <a:gd name="connsiteY47" fmla="*/ 2830307 h 3864642"/>
                <a:gd name="connsiteX48" fmla="*/ 408807 w 2516420"/>
                <a:gd name="connsiteY48" fmla="*/ 1886255 h 3864642"/>
                <a:gd name="connsiteX49" fmla="*/ 314813 w 2516420"/>
                <a:gd name="connsiteY49" fmla="*/ 1804964 h 3864642"/>
                <a:gd name="connsiteX50" fmla="*/ 20223 w 2516420"/>
                <a:gd name="connsiteY50" fmla="*/ 838626 h 3864642"/>
                <a:gd name="connsiteX51" fmla="*/ 658987 w 2516420"/>
                <a:gd name="connsiteY51" fmla="*/ 55954 h 3864642"/>
                <a:gd name="connsiteX52" fmla="*/ 788114 w 2516420"/>
                <a:gd name="connsiteY52" fmla="*/ 12524 h 3864642"/>
                <a:gd name="connsiteX53" fmla="*/ 791424 w 2516420"/>
                <a:gd name="connsiteY53" fmla="*/ 10292 h 3864642"/>
                <a:gd name="connsiteX54" fmla="*/ 799743 w 2516420"/>
                <a:gd name="connsiteY54" fmla="*/ 8613 h 3864642"/>
                <a:gd name="connsiteX55" fmla="*/ 804083 w 2516420"/>
                <a:gd name="connsiteY55" fmla="*/ 7153 h 3864642"/>
                <a:gd name="connsiteX56" fmla="*/ 804226 w 2516420"/>
                <a:gd name="connsiteY56" fmla="*/ 7708 h 3864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516420" h="3864642">
                  <a:moveTo>
                    <a:pt x="893980" y="464400"/>
                  </a:moveTo>
                  <a:cubicBezTo>
                    <a:pt x="1202168" y="464400"/>
                    <a:pt x="1452003" y="718015"/>
                    <a:pt x="1452003" y="1030865"/>
                  </a:cubicBezTo>
                  <a:cubicBezTo>
                    <a:pt x="1452003" y="1343715"/>
                    <a:pt x="1202168" y="1597330"/>
                    <a:pt x="893980" y="1597330"/>
                  </a:cubicBezTo>
                  <a:cubicBezTo>
                    <a:pt x="585792" y="1597330"/>
                    <a:pt x="335957" y="1343715"/>
                    <a:pt x="335957" y="1030865"/>
                  </a:cubicBezTo>
                  <a:cubicBezTo>
                    <a:pt x="335957" y="718015"/>
                    <a:pt x="585792" y="464400"/>
                    <a:pt x="893980" y="464400"/>
                  </a:cubicBezTo>
                  <a:close/>
                  <a:moveTo>
                    <a:pt x="842403" y="0"/>
                  </a:moveTo>
                  <a:cubicBezTo>
                    <a:pt x="914735" y="0"/>
                    <a:pt x="973371" y="58636"/>
                    <a:pt x="973371" y="130968"/>
                  </a:cubicBezTo>
                  <a:cubicBezTo>
                    <a:pt x="973371" y="185217"/>
                    <a:pt x="940388" y="231762"/>
                    <a:pt x="893382" y="251644"/>
                  </a:cubicBezTo>
                  <a:lnTo>
                    <a:pt x="868647" y="256638"/>
                  </a:lnTo>
                  <a:lnTo>
                    <a:pt x="868967" y="257875"/>
                  </a:lnTo>
                  <a:cubicBezTo>
                    <a:pt x="565957" y="336291"/>
                    <a:pt x="334764" y="581527"/>
                    <a:pt x="274330" y="888630"/>
                  </a:cubicBezTo>
                  <a:cubicBezTo>
                    <a:pt x="221452" y="1157345"/>
                    <a:pt x="307512" y="1431760"/>
                    <a:pt x="497807" y="1621694"/>
                  </a:cubicBezTo>
                  <a:lnTo>
                    <a:pt x="549309" y="1666236"/>
                  </a:lnTo>
                  <a:lnTo>
                    <a:pt x="592703" y="1657475"/>
                  </a:lnTo>
                  <a:lnTo>
                    <a:pt x="1195254" y="1657475"/>
                  </a:lnTo>
                  <a:cubicBezTo>
                    <a:pt x="1221476" y="1657475"/>
                    <a:pt x="1246457" y="1662790"/>
                    <a:pt x="1269179" y="1672400"/>
                  </a:cubicBezTo>
                  <a:lnTo>
                    <a:pt x="1282672" y="1681497"/>
                  </a:lnTo>
                  <a:lnTo>
                    <a:pt x="1435624" y="1708432"/>
                  </a:lnTo>
                  <a:cubicBezTo>
                    <a:pt x="1751362" y="1732961"/>
                    <a:pt x="2055185" y="1570305"/>
                    <a:pt x="2209367" y="1292409"/>
                  </a:cubicBezTo>
                  <a:lnTo>
                    <a:pt x="2261895" y="1175348"/>
                  </a:lnTo>
                  <a:lnTo>
                    <a:pt x="2264776" y="1161077"/>
                  </a:lnTo>
                  <a:cubicBezTo>
                    <a:pt x="2284658" y="1114071"/>
                    <a:pt x="2331203" y="1081088"/>
                    <a:pt x="2385452" y="1081088"/>
                  </a:cubicBezTo>
                  <a:cubicBezTo>
                    <a:pt x="2457784" y="1081088"/>
                    <a:pt x="2516420" y="1139724"/>
                    <a:pt x="2516420" y="1212056"/>
                  </a:cubicBezTo>
                  <a:lnTo>
                    <a:pt x="2508431" y="1251626"/>
                  </a:lnTo>
                  <a:lnTo>
                    <a:pt x="2510237" y="1252260"/>
                  </a:lnTo>
                  <a:lnTo>
                    <a:pt x="2506722" y="1260094"/>
                  </a:lnTo>
                  <a:lnTo>
                    <a:pt x="2506128" y="1263035"/>
                  </a:lnTo>
                  <a:lnTo>
                    <a:pt x="2503958" y="1266254"/>
                  </a:lnTo>
                  <a:lnTo>
                    <a:pt x="2435739" y="1418282"/>
                  </a:lnTo>
                  <a:cubicBezTo>
                    <a:pt x="2232494" y="1784609"/>
                    <a:pt x="1831988" y="1999025"/>
                    <a:pt x="1415778" y="1966692"/>
                  </a:cubicBezTo>
                  <a:lnTo>
                    <a:pt x="1367625" y="1960609"/>
                  </a:lnTo>
                  <a:lnTo>
                    <a:pt x="1232825" y="2830308"/>
                  </a:lnTo>
                  <a:lnTo>
                    <a:pt x="1423217" y="3723250"/>
                  </a:lnTo>
                  <a:lnTo>
                    <a:pt x="1428190" y="3745643"/>
                  </a:lnTo>
                  <a:cubicBezTo>
                    <a:pt x="1428190" y="3811364"/>
                    <a:pt x="1369582" y="3864642"/>
                    <a:pt x="1297286" y="3864642"/>
                  </a:cubicBezTo>
                  <a:cubicBezTo>
                    <a:pt x="1224990" y="3864642"/>
                    <a:pt x="1166382" y="3811364"/>
                    <a:pt x="1166382" y="3745643"/>
                  </a:cubicBezTo>
                  <a:lnTo>
                    <a:pt x="1168048" y="3738142"/>
                  </a:lnTo>
                  <a:lnTo>
                    <a:pt x="1165216" y="3738142"/>
                  </a:lnTo>
                  <a:lnTo>
                    <a:pt x="902301" y="2927226"/>
                  </a:lnTo>
                  <a:lnTo>
                    <a:pt x="885656" y="2927226"/>
                  </a:lnTo>
                  <a:lnTo>
                    <a:pt x="622741" y="3738142"/>
                  </a:lnTo>
                  <a:lnTo>
                    <a:pt x="619280" y="3738142"/>
                  </a:lnTo>
                  <a:lnTo>
                    <a:pt x="620946" y="3745643"/>
                  </a:lnTo>
                  <a:cubicBezTo>
                    <a:pt x="620946" y="3811364"/>
                    <a:pt x="562338" y="3864642"/>
                    <a:pt x="490042" y="3864642"/>
                  </a:cubicBezTo>
                  <a:cubicBezTo>
                    <a:pt x="417746" y="3864642"/>
                    <a:pt x="359138" y="3811364"/>
                    <a:pt x="359138" y="3745643"/>
                  </a:cubicBezTo>
                  <a:cubicBezTo>
                    <a:pt x="359138" y="3729213"/>
                    <a:pt x="362801" y="3713560"/>
                    <a:pt x="369425" y="3699324"/>
                  </a:cubicBezTo>
                  <a:lnTo>
                    <a:pt x="370010" y="3698535"/>
                  </a:lnTo>
                  <a:lnTo>
                    <a:pt x="555132" y="2830307"/>
                  </a:lnTo>
                  <a:lnTo>
                    <a:pt x="408807" y="1886255"/>
                  </a:lnTo>
                  <a:lnTo>
                    <a:pt x="314813" y="1804964"/>
                  </a:lnTo>
                  <a:cubicBezTo>
                    <a:pt x="63963" y="1554591"/>
                    <a:pt x="-49482" y="1192851"/>
                    <a:pt x="20223" y="838626"/>
                  </a:cubicBezTo>
                  <a:cubicBezTo>
                    <a:pt x="89928" y="484401"/>
                    <a:pt x="331976" y="192615"/>
                    <a:pt x="658987" y="55954"/>
                  </a:cubicBezTo>
                  <a:lnTo>
                    <a:pt x="788114" y="12524"/>
                  </a:lnTo>
                  <a:lnTo>
                    <a:pt x="791424" y="10292"/>
                  </a:lnTo>
                  <a:lnTo>
                    <a:pt x="799743" y="8613"/>
                  </a:lnTo>
                  <a:lnTo>
                    <a:pt x="804083" y="7153"/>
                  </a:lnTo>
                  <a:lnTo>
                    <a:pt x="804226" y="7708"/>
                  </a:lnTo>
                  <a:close/>
                </a:path>
              </a:pathLst>
            </a:custGeom>
            <a:gr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88" name="フリーフォーム: 図形 287">
              <a:extLst>
                <a:ext uri="{FF2B5EF4-FFF2-40B4-BE49-F238E27FC236}">
                  <a16:creationId xmlns:a16="http://schemas.microsoft.com/office/drawing/2014/main" id="{F21ECED0-2C3C-97D2-6FD1-EFFFF759C217}"/>
                </a:ext>
              </a:extLst>
            </p:cNvPr>
            <p:cNvSpPr/>
            <p:nvPr/>
          </p:nvSpPr>
          <p:spPr>
            <a:xfrm flipH="1">
              <a:off x="1969302" y="1624635"/>
              <a:ext cx="1422201" cy="2184174"/>
            </a:xfrm>
            <a:custGeom>
              <a:avLst/>
              <a:gdLst>
                <a:gd name="connsiteX0" fmla="*/ 893980 w 2516420"/>
                <a:gd name="connsiteY0" fmla="*/ 464400 h 3864642"/>
                <a:gd name="connsiteX1" fmla="*/ 1452003 w 2516420"/>
                <a:gd name="connsiteY1" fmla="*/ 1030865 h 3864642"/>
                <a:gd name="connsiteX2" fmla="*/ 893980 w 2516420"/>
                <a:gd name="connsiteY2" fmla="*/ 1597330 h 3864642"/>
                <a:gd name="connsiteX3" fmla="*/ 335957 w 2516420"/>
                <a:gd name="connsiteY3" fmla="*/ 1030865 h 3864642"/>
                <a:gd name="connsiteX4" fmla="*/ 893980 w 2516420"/>
                <a:gd name="connsiteY4" fmla="*/ 464400 h 3864642"/>
                <a:gd name="connsiteX5" fmla="*/ 842403 w 2516420"/>
                <a:gd name="connsiteY5" fmla="*/ 0 h 3864642"/>
                <a:gd name="connsiteX6" fmla="*/ 973371 w 2516420"/>
                <a:gd name="connsiteY6" fmla="*/ 130968 h 3864642"/>
                <a:gd name="connsiteX7" fmla="*/ 893382 w 2516420"/>
                <a:gd name="connsiteY7" fmla="*/ 251644 h 3864642"/>
                <a:gd name="connsiteX8" fmla="*/ 868647 w 2516420"/>
                <a:gd name="connsiteY8" fmla="*/ 256638 h 3864642"/>
                <a:gd name="connsiteX9" fmla="*/ 868967 w 2516420"/>
                <a:gd name="connsiteY9" fmla="*/ 257875 h 3864642"/>
                <a:gd name="connsiteX10" fmla="*/ 274330 w 2516420"/>
                <a:gd name="connsiteY10" fmla="*/ 888630 h 3864642"/>
                <a:gd name="connsiteX11" fmla="*/ 497807 w 2516420"/>
                <a:gd name="connsiteY11" fmla="*/ 1621694 h 3864642"/>
                <a:gd name="connsiteX12" fmla="*/ 549309 w 2516420"/>
                <a:gd name="connsiteY12" fmla="*/ 1666236 h 3864642"/>
                <a:gd name="connsiteX13" fmla="*/ 592703 w 2516420"/>
                <a:gd name="connsiteY13" fmla="*/ 1657475 h 3864642"/>
                <a:gd name="connsiteX14" fmla="*/ 1195254 w 2516420"/>
                <a:gd name="connsiteY14" fmla="*/ 1657475 h 3864642"/>
                <a:gd name="connsiteX15" fmla="*/ 1269179 w 2516420"/>
                <a:gd name="connsiteY15" fmla="*/ 1672400 h 3864642"/>
                <a:gd name="connsiteX16" fmla="*/ 1282672 w 2516420"/>
                <a:gd name="connsiteY16" fmla="*/ 1681497 h 3864642"/>
                <a:gd name="connsiteX17" fmla="*/ 1435624 w 2516420"/>
                <a:gd name="connsiteY17" fmla="*/ 1708432 h 3864642"/>
                <a:gd name="connsiteX18" fmla="*/ 2209367 w 2516420"/>
                <a:gd name="connsiteY18" fmla="*/ 1292409 h 3864642"/>
                <a:gd name="connsiteX19" fmla="*/ 2261895 w 2516420"/>
                <a:gd name="connsiteY19" fmla="*/ 1175348 h 3864642"/>
                <a:gd name="connsiteX20" fmla="*/ 2264776 w 2516420"/>
                <a:gd name="connsiteY20" fmla="*/ 1161077 h 3864642"/>
                <a:gd name="connsiteX21" fmla="*/ 2385452 w 2516420"/>
                <a:gd name="connsiteY21" fmla="*/ 1081088 h 3864642"/>
                <a:gd name="connsiteX22" fmla="*/ 2516420 w 2516420"/>
                <a:gd name="connsiteY22" fmla="*/ 1212056 h 3864642"/>
                <a:gd name="connsiteX23" fmla="*/ 2508431 w 2516420"/>
                <a:gd name="connsiteY23" fmla="*/ 1251626 h 3864642"/>
                <a:gd name="connsiteX24" fmla="*/ 2510237 w 2516420"/>
                <a:gd name="connsiteY24" fmla="*/ 1252260 h 3864642"/>
                <a:gd name="connsiteX25" fmla="*/ 2506722 w 2516420"/>
                <a:gd name="connsiteY25" fmla="*/ 1260094 h 3864642"/>
                <a:gd name="connsiteX26" fmla="*/ 2506128 w 2516420"/>
                <a:gd name="connsiteY26" fmla="*/ 1263035 h 3864642"/>
                <a:gd name="connsiteX27" fmla="*/ 2503958 w 2516420"/>
                <a:gd name="connsiteY27" fmla="*/ 1266254 h 3864642"/>
                <a:gd name="connsiteX28" fmla="*/ 2435739 w 2516420"/>
                <a:gd name="connsiteY28" fmla="*/ 1418282 h 3864642"/>
                <a:gd name="connsiteX29" fmla="*/ 1415778 w 2516420"/>
                <a:gd name="connsiteY29" fmla="*/ 1966692 h 3864642"/>
                <a:gd name="connsiteX30" fmla="*/ 1367625 w 2516420"/>
                <a:gd name="connsiteY30" fmla="*/ 1960609 h 3864642"/>
                <a:gd name="connsiteX31" fmla="*/ 1232825 w 2516420"/>
                <a:gd name="connsiteY31" fmla="*/ 2830308 h 3864642"/>
                <a:gd name="connsiteX32" fmla="*/ 1423217 w 2516420"/>
                <a:gd name="connsiteY32" fmla="*/ 3723250 h 3864642"/>
                <a:gd name="connsiteX33" fmla="*/ 1428190 w 2516420"/>
                <a:gd name="connsiteY33" fmla="*/ 3745643 h 3864642"/>
                <a:gd name="connsiteX34" fmla="*/ 1297286 w 2516420"/>
                <a:gd name="connsiteY34" fmla="*/ 3864642 h 3864642"/>
                <a:gd name="connsiteX35" fmla="*/ 1166382 w 2516420"/>
                <a:gd name="connsiteY35" fmla="*/ 3745643 h 3864642"/>
                <a:gd name="connsiteX36" fmla="*/ 1168048 w 2516420"/>
                <a:gd name="connsiteY36" fmla="*/ 3738142 h 3864642"/>
                <a:gd name="connsiteX37" fmla="*/ 1165216 w 2516420"/>
                <a:gd name="connsiteY37" fmla="*/ 3738142 h 3864642"/>
                <a:gd name="connsiteX38" fmla="*/ 902301 w 2516420"/>
                <a:gd name="connsiteY38" fmla="*/ 2927226 h 3864642"/>
                <a:gd name="connsiteX39" fmla="*/ 885656 w 2516420"/>
                <a:gd name="connsiteY39" fmla="*/ 2927226 h 3864642"/>
                <a:gd name="connsiteX40" fmla="*/ 622741 w 2516420"/>
                <a:gd name="connsiteY40" fmla="*/ 3738142 h 3864642"/>
                <a:gd name="connsiteX41" fmla="*/ 619280 w 2516420"/>
                <a:gd name="connsiteY41" fmla="*/ 3738142 h 3864642"/>
                <a:gd name="connsiteX42" fmla="*/ 620946 w 2516420"/>
                <a:gd name="connsiteY42" fmla="*/ 3745643 h 3864642"/>
                <a:gd name="connsiteX43" fmla="*/ 490042 w 2516420"/>
                <a:gd name="connsiteY43" fmla="*/ 3864642 h 3864642"/>
                <a:gd name="connsiteX44" fmla="*/ 359138 w 2516420"/>
                <a:gd name="connsiteY44" fmla="*/ 3745643 h 3864642"/>
                <a:gd name="connsiteX45" fmla="*/ 369425 w 2516420"/>
                <a:gd name="connsiteY45" fmla="*/ 3699324 h 3864642"/>
                <a:gd name="connsiteX46" fmla="*/ 370010 w 2516420"/>
                <a:gd name="connsiteY46" fmla="*/ 3698535 h 3864642"/>
                <a:gd name="connsiteX47" fmla="*/ 555132 w 2516420"/>
                <a:gd name="connsiteY47" fmla="*/ 2830307 h 3864642"/>
                <a:gd name="connsiteX48" fmla="*/ 408807 w 2516420"/>
                <a:gd name="connsiteY48" fmla="*/ 1886255 h 3864642"/>
                <a:gd name="connsiteX49" fmla="*/ 314813 w 2516420"/>
                <a:gd name="connsiteY49" fmla="*/ 1804964 h 3864642"/>
                <a:gd name="connsiteX50" fmla="*/ 20223 w 2516420"/>
                <a:gd name="connsiteY50" fmla="*/ 838626 h 3864642"/>
                <a:gd name="connsiteX51" fmla="*/ 658987 w 2516420"/>
                <a:gd name="connsiteY51" fmla="*/ 55954 h 3864642"/>
                <a:gd name="connsiteX52" fmla="*/ 788114 w 2516420"/>
                <a:gd name="connsiteY52" fmla="*/ 12524 h 3864642"/>
                <a:gd name="connsiteX53" fmla="*/ 791424 w 2516420"/>
                <a:gd name="connsiteY53" fmla="*/ 10292 h 3864642"/>
                <a:gd name="connsiteX54" fmla="*/ 799743 w 2516420"/>
                <a:gd name="connsiteY54" fmla="*/ 8613 h 3864642"/>
                <a:gd name="connsiteX55" fmla="*/ 804083 w 2516420"/>
                <a:gd name="connsiteY55" fmla="*/ 7153 h 3864642"/>
                <a:gd name="connsiteX56" fmla="*/ 804226 w 2516420"/>
                <a:gd name="connsiteY56" fmla="*/ 7708 h 3864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516420" h="3864642">
                  <a:moveTo>
                    <a:pt x="893980" y="464400"/>
                  </a:moveTo>
                  <a:cubicBezTo>
                    <a:pt x="1202168" y="464400"/>
                    <a:pt x="1452003" y="718015"/>
                    <a:pt x="1452003" y="1030865"/>
                  </a:cubicBezTo>
                  <a:cubicBezTo>
                    <a:pt x="1452003" y="1343715"/>
                    <a:pt x="1202168" y="1597330"/>
                    <a:pt x="893980" y="1597330"/>
                  </a:cubicBezTo>
                  <a:cubicBezTo>
                    <a:pt x="585792" y="1597330"/>
                    <a:pt x="335957" y="1343715"/>
                    <a:pt x="335957" y="1030865"/>
                  </a:cubicBezTo>
                  <a:cubicBezTo>
                    <a:pt x="335957" y="718015"/>
                    <a:pt x="585792" y="464400"/>
                    <a:pt x="893980" y="464400"/>
                  </a:cubicBezTo>
                  <a:close/>
                  <a:moveTo>
                    <a:pt x="842403" y="0"/>
                  </a:moveTo>
                  <a:cubicBezTo>
                    <a:pt x="914735" y="0"/>
                    <a:pt x="973371" y="58636"/>
                    <a:pt x="973371" y="130968"/>
                  </a:cubicBezTo>
                  <a:cubicBezTo>
                    <a:pt x="973371" y="185217"/>
                    <a:pt x="940388" y="231762"/>
                    <a:pt x="893382" y="251644"/>
                  </a:cubicBezTo>
                  <a:lnTo>
                    <a:pt x="868647" y="256638"/>
                  </a:lnTo>
                  <a:lnTo>
                    <a:pt x="868967" y="257875"/>
                  </a:lnTo>
                  <a:cubicBezTo>
                    <a:pt x="565957" y="336291"/>
                    <a:pt x="334764" y="581527"/>
                    <a:pt x="274330" y="888630"/>
                  </a:cubicBezTo>
                  <a:cubicBezTo>
                    <a:pt x="221452" y="1157345"/>
                    <a:pt x="307512" y="1431760"/>
                    <a:pt x="497807" y="1621694"/>
                  </a:cubicBezTo>
                  <a:lnTo>
                    <a:pt x="549309" y="1666236"/>
                  </a:lnTo>
                  <a:lnTo>
                    <a:pt x="592703" y="1657475"/>
                  </a:lnTo>
                  <a:lnTo>
                    <a:pt x="1195254" y="1657475"/>
                  </a:lnTo>
                  <a:cubicBezTo>
                    <a:pt x="1221476" y="1657475"/>
                    <a:pt x="1246457" y="1662790"/>
                    <a:pt x="1269179" y="1672400"/>
                  </a:cubicBezTo>
                  <a:lnTo>
                    <a:pt x="1282672" y="1681497"/>
                  </a:lnTo>
                  <a:lnTo>
                    <a:pt x="1435624" y="1708432"/>
                  </a:lnTo>
                  <a:cubicBezTo>
                    <a:pt x="1751362" y="1732961"/>
                    <a:pt x="2055185" y="1570305"/>
                    <a:pt x="2209367" y="1292409"/>
                  </a:cubicBezTo>
                  <a:lnTo>
                    <a:pt x="2261895" y="1175348"/>
                  </a:lnTo>
                  <a:lnTo>
                    <a:pt x="2264776" y="1161077"/>
                  </a:lnTo>
                  <a:cubicBezTo>
                    <a:pt x="2284658" y="1114071"/>
                    <a:pt x="2331203" y="1081088"/>
                    <a:pt x="2385452" y="1081088"/>
                  </a:cubicBezTo>
                  <a:cubicBezTo>
                    <a:pt x="2457784" y="1081088"/>
                    <a:pt x="2516420" y="1139724"/>
                    <a:pt x="2516420" y="1212056"/>
                  </a:cubicBezTo>
                  <a:lnTo>
                    <a:pt x="2508431" y="1251626"/>
                  </a:lnTo>
                  <a:lnTo>
                    <a:pt x="2510237" y="1252260"/>
                  </a:lnTo>
                  <a:lnTo>
                    <a:pt x="2506722" y="1260094"/>
                  </a:lnTo>
                  <a:lnTo>
                    <a:pt x="2506128" y="1263035"/>
                  </a:lnTo>
                  <a:lnTo>
                    <a:pt x="2503958" y="1266254"/>
                  </a:lnTo>
                  <a:lnTo>
                    <a:pt x="2435739" y="1418282"/>
                  </a:lnTo>
                  <a:cubicBezTo>
                    <a:pt x="2232494" y="1784609"/>
                    <a:pt x="1831988" y="1999025"/>
                    <a:pt x="1415778" y="1966692"/>
                  </a:cubicBezTo>
                  <a:lnTo>
                    <a:pt x="1367625" y="1960609"/>
                  </a:lnTo>
                  <a:lnTo>
                    <a:pt x="1232825" y="2830308"/>
                  </a:lnTo>
                  <a:lnTo>
                    <a:pt x="1423217" y="3723250"/>
                  </a:lnTo>
                  <a:lnTo>
                    <a:pt x="1428190" y="3745643"/>
                  </a:lnTo>
                  <a:cubicBezTo>
                    <a:pt x="1428190" y="3811364"/>
                    <a:pt x="1369582" y="3864642"/>
                    <a:pt x="1297286" y="3864642"/>
                  </a:cubicBezTo>
                  <a:cubicBezTo>
                    <a:pt x="1224990" y="3864642"/>
                    <a:pt x="1166382" y="3811364"/>
                    <a:pt x="1166382" y="3745643"/>
                  </a:cubicBezTo>
                  <a:lnTo>
                    <a:pt x="1168048" y="3738142"/>
                  </a:lnTo>
                  <a:lnTo>
                    <a:pt x="1165216" y="3738142"/>
                  </a:lnTo>
                  <a:lnTo>
                    <a:pt x="902301" y="2927226"/>
                  </a:lnTo>
                  <a:lnTo>
                    <a:pt x="885656" y="2927226"/>
                  </a:lnTo>
                  <a:lnTo>
                    <a:pt x="622741" y="3738142"/>
                  </a:lnTo>
                  <a:lnTo>
                    <a:pt x="619280" y="3738142"/>
                  </a:lnTo>
                  <a:lnTo>
                    <a:pt x="620946" y="3745643"/>
                  </a:lnTo>
                  <a:cubicBezTo>
                    <a:pt x="620946" y="3811364"/>
                    <a:pt x="562338" y="3864642"/>
                    <a:pt x="490042" y="3864642"/>
                  </a:cubicBezTo>
                  <a:cubicBezTo>
                    <a:pt x="417746" y="3864642"/>
                    <a:pt x="359138" y="3811364"/>
                    <a:pt x="359138" y="3745643"/>
                  </a:cubicBezTo>
                  <a:cubicBezTo>
                    <a:pt x="359138" y="3729213"/>
                    <a:pt x="362801" y="3713560"/>
                    <a:pt x="369425" y="3699324"/>
                  </a:cubicBezTo>
                  <a:lnTo>
                    <a:pt x="370010" y="3698535"/>
                  </a:lnTo>
                  <a:lnTo>
                    <a:pt x="555132" y="2830307"/>
                  </a:lnTo>
                  <a:lnTo>
                    <a:pt x="408807" y="1886255"/>
                  </a:lnTo>
                  <a:lnTo>
                    <a:pt x="314813" y="1804964"/>
                  </a:lnTo>
                  <a:cubicBezTo>
                    <a:pt x="63963" y="1554591"/>
                    <a:pt x="-49482" y="1192851"/>
                    <a:pt x="20223" y="838626"/>
                  </a:cubicBezTo>
                  <a:cubicBezTo>
                    <a:pt x="89928" y="484401"/>
                    <a:pt x="331976" y="192615"/>
                    <a:pt x="658987" y="55954"/>
                  </a:cubicBezTo>
                  <a:lnTo>
                    <a:pt x="788114" y="12524"/>
                  </a:lnTo>
                  <a:lnTo>
                    <a:pt x="791424" y="10292"/>
                  </a:lnTo>
                  <a:lnTo>
                    <a:pt x="799743" y="8613"/>
                  </a:lnTo>
                  <a:lnTo>
                    <a:pt x="804083" y="7153"/>
                  </a:lnTo>
                  <a:lnTo>
                    <a:pt x="804226" y="7708"/>
                  </a:lnTo>
                  <a:close/>
                </a:path>
              </a:pathLst>
            </a:custGeom>
            <a:gr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grpSp>
        <p:nvGrpSpPr>
          <p:cNvPr id="289" name="グループ化 288">
            <a:extLst>
              <a:ext uri="{FF2B5EF4-FFF2-40B4-BE49-F238E27FC236}">
                <a16:creationId xmlns:a16="http://schemas.microsoft.com/office/drawing/2014/main" id="{3344DB2A-8633-2881-D6D1-658450BFAC2F}"/>
              </a:ext>
            </a:extLst>
          </p:cNvPr>
          <p:cNvGrpSpPr/>
          <p:nvPr/>
        </p:nvGrpSpPr>
        <p:grpSpPr>
          <a:xfrm>
            <a:off x="7352019" y="3207678"/>
            <a:ext cx="2076175" cy="1559343"/>
            <a:chOff x="483402" y="1624635"/>
            <a:chExt cx="2908101" cy="2184174"/>
          </a:xfrm>
          <a:solidFill>
            <a:schemeClr val="tx1"/>
          </a:solidFill>
        </p:grpSpPr>
        <p:sp>
          <p:nvSpPr>
            <p:cNvPr id="290" name="フリーフォーム: 図形 289">
              <a:extLst>
                <a:ext uri="{FF2B5EF4-FFF2-40B4-BE49-F238E27FC236}">
                  <a16:creationId xmlns:a16="http://schemas.microsoft.com/office/drawing/2014/main" id="{1DC3794D-42DD-2C35-1D9E-59252A6A11E6}"/>
                </a:ext>
              </a:extLst>
            </p:cNvPr>
            <p:cNvSpPr/>
            <p:nvPr/>
          </p:nvSpPr>
          <p:spPr>
            <a:xfrm>
              <a:off x="483402" y="1624635"/>
              <a:ext cx="1422201" cy="2184174"/>
            </a:xfrm>
            <a:custGeom>
              <a:avLst/>
              <a:gdLst>
                <a:gd name="connsiteX0" fmla="*/ 893980 w 2516420"/>
                <a:gd name="connsiteY0" fmla="*/ 464400 h 3864642"/>
                <a:gd name="connsiteX1" fmla="*/ 1452003 w 2516420"/>
                <a:gd name="connsiteY1" fmla="*/ 1030865 h 3864642"/>
                <a:gd name="connsiteX2" fmla="*/ 893980 w 2516420"/>
                <a:gd name="connsiteY2" fmla="*/ 1597330 h 3864642"/>
                <a:gd name="connsiteX3" fmla="*/ 335957 w 2516420"/>
                <a:gd name="connsiteY3" fmla="*/ 1030865 h 3864642"/>
                <a:gd name="connsiteX4" fmla="*/ 893980 w 2516420"/>
                <a:gd name="connsiteY4" fmla="*/ 464400 h 3864642"/>
                <a:gd name="connsiteX5" fmla="*/ 842403 w 2516420"/>
                <a:gd name="connsiteY5" fmla="*/ 0 h 3864642"/>
                <a:gd name="connsiteX6" fmla="*/ 973371 w 2516420"/>
                <a:gd name="connsiteY6" fmla="*/ 130968 h 3864642"/>
                <a:gd name="connsiteX7" fmla="*/ 893382 w 2516420"/>
                <a:gd name="connsiteY7" fmla="*/ 251644 h 3864642"/>
                <a:gd name="connsiteX8" fmla="*/ 868647 w 2516420"/>
                <a:gd name="connsiteY8" fmla="*/ 256638 h 3864642"/>
                <a:gd name="connsiteX9" fmla="*/ 868967 w 2516420"/>
                <a:gd name="connsiteY9" fmla="*/ 257875 h 3864642"/>
                <a:gd name="connsiteX10" fmla="*/ 274330 w 2516420"/>
                <a:gd name="connsiteY10" fmla="*/ 888630 h 3864642"/>
                <a:gd name="connsiteX11" fmla="*/ 497807 w 2516420"/>
                <a:gd name="connsiteY11" fmla="*/ 1621694 h 3864642"/>
                <a:gd name="connsiteX12" fmla="*/ 549309 w 2516420"/>
                <a:gd name="connsiteY12" fmla="*/ 1666236 h 3864642"/>
                <a:gd name="connsiteX13" fmla="*/ 592703 w 2516420"/>
                <a:gd name="connsiteY13" fmla="*/ 1657475 h 3864642"/>
                <a:gd name="connsiteX14" fmla="*/ 1195254 w 2516420"/>
                <a:gd name="connsiteY14" fmla="*/ 1657475 h 3864642"/>
                <a:gd name="connsiteX15" fmla="*/ 1269179 w 2516420"/>
                <a:gd name="connsiteY15" fmla="*/ 1672400 h 3864642"/>
                <a:gd name="connsiteX16" fmla="*/ 1282672 w 2516420"/>
                <a:gd name="connsiteY16" fmla="*/ 1681497 h 3864642"/>
                <a:gd name="connsiteX17" fmla="*/ 1435624 w 2516420"/>
                <a:gd name="connsiteY17" fmla="*/ 1708432 h 3864642"/>
                <a:gd name="connsiteX18" fmla="*/ 2209367 w 2516420"/>
                <a:gd name="connsiteY18" fmla="*/ 1292409 h 3864642"/>
                <a:gd name="connsiteX19" fmla="*/ 2261895 w 2516420"/>
                <a:gd name="connsiteY19" fmla="*/ 1175348 h 3864642"/>
                <a:gd name="connsiteX20" fmla="*/ 2264776 w 2516420"/>
                <a:gd name="connsiteY20" fmla="*/ 1161077 h 3864642"/>
                <a:gd name="connsiteX21" fmla="*/ 2385452 w 2516420"/>
                <a:gd name="connsiteY21" fmla="*/ 1081088 h 3864642"/>
                <a:gd name="connsiteX22" fmla="*/ 2516420 w 2516420"/>
                <a:gd name="connsiteY22" fmla="*/ 1212056 h 3864642"/>
                <a:gd name="connsiteX23" fmla="*/ 2508431 w 2516420"/>
                <a:gd name="connsiteY23" fmla="*/ 1251626 h 3864642"/>
                <a:gd name="connsiteX24" fmla="*/ 2510237 w 2516420"/>
                <a:gd name="connsiteY24" fmla="*/ 1252260 h 3864642"/>
                <a:gd name="connsiteX25" fmla="*/ 2506722 w 2516420"/>
                <a:gd name="connsiteY25" fmla="*/ 1260094 h 3864642"/>
                <a:gd name="connsiteX26" fmla="*/ 2506128 w 2516420"/>
                <a:gd name="connsiteY26" fmla="*/ 1263035 h 3864642"/>
                <a:gd name="connsiteX27" fmla="*/ 2503958 w 2516420"/>
                <a:gd name="connsiteY27" fmla="*/ 1266254 h 3864642"/>
                <a:gd name="connsiteX28" fmla="*/ 2435739 w 2516420"/>
                <a:gd name="connsiteY28" fmla="*/ 1418282 h 3864642"/>
                <a:gd name="connsiteX29" fmla="*/ 1415778 w 2516420"/>
                <a:gd name="connsiteY29" fmla="*/ 1966692 h 3864642"/>
                <a:gd name="connsiteX30" fmla="*/ 1367625 w 2516420"/>
                <a:gd name="connsiteY30" fmla="*/ 1960609 h 3864642"/>
                <a:gd name="connsiteX31" fmla="*/ 1232825 w 2516420"/>
                <a:gd name="connsiteY31" fmla="*/ 2830308 h 3864642"/>
                <a:gd name="connsiteX32" fmla="*/ 1423217 w 2516420"/>
                <a:gd name="connsiteY32" fmla="*/ 3723250 h 3864642"/>
                <a:gd name="connsiteX33" fmla="*/ 1428190 w 2516420"/>
                <a:gd name="connsiteY33" fmla="*/ 3745643 h 3864642"/>
                <a:gd name="connsiteX34" fmla="*/ 1297286 w 2516420"/>
                <a:gd name="connsiteY34" fmla="*/ 3864642 h 3864642"/>
                <a:gd name="connsiteX35" fmla="*/ 1166382 w 2516420"/>
                <a:gd name="connsiteY35" fmla="*/ 3745643 h 3864642"/>
                <a:gd name="connsiteX36" fmla="*/ 1168048 w 2516420"/>
                <a:gd name="connsiteY36" fmla="*/ 3738142 h 3864642"/>
                <a:gd name="connsiteX37" fmla="*/ 1165216 w 2516420"/>
                <a:gd name="connsiteY37" fmla="*/ 3738142 h 3864642"/>
                <a:gd name="connsiteX38" fmla="*/ 902301 w 2516420"/>
                <a:gd name="connsiteY38" fmla="*/ 2927226 h 3864642"/>
                <a:gd name="connsiteX39" fmla="*/ 885656 w 2516420"/>
                <a:gd name="connsiteY39" fmla="*/ 2927226 h 3864642"/>
                <a:gd name="connsiteX40" fmla="*/ 622741 w 2516420"/>
                <a:gd name="connsiteY40" fmla="*/ 3738142 h 3864642"/>
                <a:gd name="connsiteX41" fmla="*/ 619280 w 2516420"/>
                <a:gd name="connsiteY41" fmla="*/ 3738142 h 3864642"/>
                <a:gd name="connsiteX42" fmla="*/ 620946 w 2516420"/>
                <a:gd name="connsiteY42" fmla="*/ 3745643 h 3864642"/>
                <a:gd name="connsiteX43" fmla="*/ 490042 w 2516420"/>
                <a:gd name="connsiteY43" fmla="*/ 3864642 h 3864642"/>
                <a:gd name="connsiteX44" fmla="*/ 359138 w 2516420"/>
                <a:gd name="connsiteY44" fmla="*/ 3745643 h 3864642"/>
                <a:gd name="connsiteX45" fmla="*/ 369425 w 2516420"/>
                <a:gd name="connsiteY45" fmla="*/ 3699324 h 3864642"/>
                <a:gd name="connsiteX46" fmla="*/ 370010 w 2516420"/>
                <a:gd name="connsiteY46" fmla="*/ 3698535 h 3864642"/>
                <a:gd name="connsiteX47" fmla="*/ 555132 w 2516420"/>
                <a:gd name="connsiteY47" fmla="*/ 2830307 h 3864642"/>
                <a:gd name="connsiteX48" fmla="*/ 408807 w 2516420"/>
                <a:gd name="connsiteY48" fmla="*/ 1886255 h 3864642"/>
                <a:gd name="connsiteX49" fmla="*/ 314813 w 2516420"/>
                <a:gd name="connsiteY49" fmla="*/ 1804964 h 3864642"/>
                <a:gd name="connsiteX50" fmla="*/ 20223 w 2516420"/>
                <a:gd name="connsiteY50" fmla="*/ 838626 h 3864642"/>
                <a:gd name="connsiteX51" fmla="*/ 658987 w 2516420"/>
                <a:gd name="connsiteY51" fmla="*/ 55954 h 3864642"/>
                <a:gd name="connsiteX52" fmla="*/ 788114 w 2516420"/>
                <a:gd name="connsiteY52" fmla="*/ 12524 h 3864642"/>
                <a:gd name="connsiteX53" fmla="*/ 791424 w 2516420"/>
                <a:gd name="connsiteY53" fmla="*/ 10292 h 3864642"/>
                <a:gd name="connsiteX54" fmla="*/ 799743 w 2516420"/>
                <a:gd name="connsiteY54" fmla="*/ 8613 h 3864642"/>
                <a:gd name="connsiteX55" fmla="*/ 804083 w 2516420"/>
                <a:gd name="connsiteY55" fmla="*/ 7153 h 3864642"/>
                <a:gd name="connsiteX56" fmla="*/ 804226 w 2516420"/>
                <a:gd name="connsiteY56" fmla="*/ 7708 h 3864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516420" h="3864642">
                  <a:moveTo>
                    <a:pt x="893980" y="464400"/>
                  </a:moveTo>
                  <a:cubicBezTo>
                    <a:pt x="1202168" y="464400"/>
                    <a:pt x="1452003" y="718015"/>
                    <a:pt x="1452003" y="1030865"/>
                  </a:cubicBezTo>
                  <a:cubicBezTo>
                    <a:pt x="1452003" y="1343715"/>
                    <a:pt x="1202168" y="1597330"/>
                    <a:pt x="893980" y="1597330"/>
                  </a:cubicBezTo>
                  <a:cubicBezTo>
                    <a:pt x="585792" y="1597330"/>
                    <a:pt x="335957" y="1343715"/>
                    <a:pt x="335957" y="1030865"/>
                  </a:cubicBezTo>
                  <a:cubicBezTo>
                    <a:pt x="335957" y="718015"/>
                    <a:pt x="585792" y="464400"/>
                    <a:pt x="893980" y="464400"/>
                  </a:cubicBezTo>
                  <a:close/>
                  <a:moveTo>
                    <a:pt x="842403" y="0"/>
                  </a:moveTo>
                  <a:cubicBezTo>
                    <a:pt x="914735" y="0"/>
                    <a:pt x="973371" y="58636"/>
                    <a:pt x="973371" y="130968"/>
                  </a:cubicBezTo>
                  <a:cubicBezTo>
                    <a:pt x="973371" y="185217"/>
                    <a:pt x="940388" y="231762"/>
                    <a:pt x="893382" y="251644"/>
                  </a:cubicBezTo>
                  <a:lnTo>
                    <a:pt x="868647" y="256638"/>
                  </a:lnTo>
                  <a:lnTo>
                    <a:pt x="868967" y="257875"/>
                  </a:lnTo>
                  <a:cubicBezTo>
                    <a:pt x="565957" y="336291"/>
                    <a:pt x="334764" y="581527"/>
                    <a:pt x="274330" y="888630"/>
                  </a:cubicBezTo>
                  <a:cubicBezTo>
                    <a:pt x="221452" y="1157345"/>
                    <a:pt x="307512" y="1431760"/>
                    <a:pt x="497807" y="1621694"/>
                  </a:cubicBezTo>
                  <a:lnTo>
                    <a:pt x="549309" y="1666236"/>
                  </a:lnTo>
                  <a:lnTo>
                    <a:pt x="592703" y="1657475"/>
                  </a:lnTo>
                  <a:lnTo>
                    <a:pt x="1195254" y="1657475"/>
                  </a:lnTo>
                  <a:cubicBezTo>
                    <a:pt x="1221476" y="1657475"/>
                    <a:pt x="1246457" y="1662790"/>
                    <a:pt x="1269179" y="1672400"/>
                  </a:cubicBezTo>
                  <a:lnTo>
                    <a:pt x="1282672" y="1681497"/>
                  </a:lnTo>
                  <a:lnTo>
                    <a:pt x="1435624" y="1708432"/>
                  </a:lnTo>
                  <a:cubicBezTo>
                    <a:pt x="1751362" y="1732961"/>
                    <a:pt x="2055185" y="1570305"/>
                    <a:pt x="2209367" y="1292409"/>
                  </a:cubicBezTo>
                  <a:lnTo>
                    <a:pt x="2261895" y="1175348"/>
                  </a:lnTo>
                  <a:lnTo>
                    <a:pt x="2264776" y="1161077"/>
                  </a:lnTo>
                  <a:cubicBezTo>
                    <a:pt x="2284658" y="1114071"/>
                    <a:pt x="2331203" y="1081088"/>
                    <a:pt x="2385452" y="1081088"/>
                  </a:cubicBezTo>
                  <a:cubicBezTo>
                    <a:pt x="2457784" y="1081088"/>
                    <a:pt x="2516420" y="1139724"/>
                    <a:pt x="2516420" y="1212056"/>
                  </a:cubicBezTo>
                  <a:lnTo>
                    <a:pt x="2508431" y="1251626"/>
                  </a:lnTo>
                  <a:lnTo>
                    <a:pt x="2510237" y="1252260"/>
                  </a:lnTo>
                  <a:lnTo>
                    <a:pt x="2506722" y="1260094"/>
                  </a:lnTo>
                  <a:lnTo>
                    <a:pt x="2506128" y="1263035"/>
                  </a:lnTo>
                  <a:lnTo>
                    <a:pt x="2503958" y="1266254"/>
                  </a:lnTo>
                  <a:lnTo>
                    <a:pt x="2435739" y="1418282"/>
                  </a:lnTo>
                  <a:cubicBezTo>
                    <a:pt x="2232494" y="1784609"/>
                    <a:pt x="1831988" y="1999025"/>
                    <a:pt x="1415778" y="1966692"/>
                  </a:cubicBezTo>
                  <a:lnTo>
                    <a:pt x="1367625" y="1960609"/>
                  </a:lnTo>
                  <a:lnTo>
                    <a:pt x="1232825" y="2830308"/>
                  </a:lnTo>
                  <a:lnTo>
                    <a:pt x="1423217" y="3723250"/>
                  </a:lnTo>
                  <a:lnTo>
                    <a:pt x="1428190" y="3745643"/>
                  </a:lnTo>
                  <a:cubicBezTo>
                    <a:pt x="1428190" y="3811364"/>
                    <a:pt x="1369582" y="3864642"/>
                    <a:pt x="1297286" y="3864642"/>
                  </a:cubicBezTo>
                  <a:cubicBezTo>
                    <a:pt x="1224990" y="3864642"/>
                    <a:pt x="1166382" y="3811364"/>
                    <a:pt x="1166382" y="3745643"/>
                  </a:cubicBezTo>
                  <a:lnTo>
                    <a:pt x="1168048" y="3738142"/>
                  </a:lnTo>
                  <a:lnTo>
                    <a:pt x="1165216" y="3738142"/>
                  </a:lnTo>
                  <a:lnTo>
                    <a:pt x="902301" y="2927226"/>
                  </a:lnTo>
                  <a:lnTo>
                    <a:pt x="885656" y="2927226"/>
                  </a:lnTo>
                  <a:lnTo>
                    <a:pt x="622741" y="3738142"/>
                  </a:lnTo>
                  <a:lnTo>
                    <a:pt x="619280" y="3738142"/>
                  </a:lnTo>
                  <a:lnTo>
                    <a:pt x="620946" y="3745643"/>
                  </a:lnTo>
                  <a:cubicBezTo>
                    <a:pt x="620946" y="3811364"/>
                    <a:pt x="562338" y="3864642"/>
                    <a:pt x="490042" y="3864642"/>
                  </a:cubicBezTo>
                  <a:cubicBezTo>
                    <a:pt x="417746" y="3864642"/>
                    <a:pt x="359138" y="3811364"/>
                    <a:pt x="359138" y="3745643"/>
                  </a:cubicBezTo>
                  <a:cubicBezTo>
                    <a:pt x="359138" y="3729213"/>
                    <a:pt x="362801" y="3713560"/>
                    <a:pt x="369425" y="3699324"/>
                  </a:cubicBezTo>
                  <a:lnTo>
                    <a:pt x="370010" y="3698535"/>
                  </a:lnTo>
                  <a:lnTo>
                    <a:pt x="555132" y="2830307"/>
                  </a:lnTo>
                  <a:lnTo>
                    <a:pt x="408807" y="1886255"/>
                  </a:lnTo>
                  <a:lnTo>
                    <a:pt x="314813" y="1804964"/>
                  </a:lnTo>
                  <a:cubicBezTo>
                    <a:pt x="63963" y="1554591"/>
                    <a:pt x="-49482" y="1192851"/>
                    <a:pt x="20223" y="838626"/>
                  </a:cubicBezTo>
                  <a:cubicBezTo>
                    <a:pt x="89928" y="484401"/>
                    <a:pt x="331976" y="192615"/>
                    <a:pt x="658987" y="55954"/>
                  </a:cubicBezTo>
                  <a:lnTo>
                    <a:pt x="788114" y="12524"/>
                  </a:lnTo>
                  <a:lnTo>
                    <a:pt x="791424" y="10292"/>
                  </a:lnTo>
                  <a:lnTo>
                    <a:pt x="799743" y="8613"/>
                  </a:lnTo>
                  <a:lnTo>
                    <a:pt x="804083" y="7153"/>
                  </a:lnTo>
                  <a:lnTo>
                    <a:pt x="804226" y="7708"/>
                  </a:lnTo>
                  <a:close/>
                </a:path>
              </a:pathLst>
            </a:custGeom>
            <a:gr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92" name="フリーフォーム: 図形 291">
              <a:extLst>
                <a:ext uri="{FF2B5EF4-FFF2-40B4-BE49-F238E27FC236}">
                  <a16:creationId xmlns:a16="http://schemas.microsoft.com/office/drawing/2014/main" id="{F4B47894-C99A-B3FB-8ED9-D2B27588E2F7}"/>
                </a:ext>
              </a:extLst>
            </p:cNvPr>
            <p:cNvSpPr/>
            <p:nvPr/>
          </p:nvSpPr>
          <p:spPr>
            <a:xfrm flipH="1">
              <a:off x="1969302" y="1624635"/>
              <a:ext cx="1422201" cy="2184174"/>
            </a:xfrm>
            <a:custGeom>
              <a:avLst/>
              <a:gdLst>
                <a:gd name="connsiteX0" fmla="*/ 893980 w 2516420"/>
                <a:gd name="connsiteY0" fmla="*/ 464400 h 3864642"/>
                <a:gd name="connsiteX1" fmla="*/ 1452003 w 2516420"/>
                <a:gd name="connsiteY1" fmla="*/ 1030865 h 3864642"/>
                <a:gd name="connsiteX2" fmla="*/ 893980 w 2516420"/>
                <a:gd name="connsiteY2" fmla="*/ 1597330 h 3864642"/>
                <a:gd name="connsiteX3" fmla="*/ 335957 w 2516420"/>
                <a:gd name="connsiteY3" fmla="*/ 1030865 h 3864642"/>
                <a:gd name="connsiteX4" fmla="*/ 893980 w 2516420"/>
                <a:gd name="connsiteY4" fmla="*/ 464400 h 3864642"/>
                <a:gd name="connsiteX5" fmla="*/ 842403 w 2516420"/>
                <a:gd name="connsiteY5" fmla="*/ 0 h 3864642"/>
                <a:gd name="connsiteX6" fmla="*/ 973371 w 2516420"/>
                <a:gd name="connsiteY6" fmla="*/ 130968 h 3864642"/>
                <a:gd name="connsiteX7" fmla="*/ 893382 w 2516420"/>
                <a:gd name="connsiteY7" fmla="*/ 251644 h 3864642"/>
                <a:gd name="connsiteX8" fmla="*/ 868647 w 2516420"/>
                <a:gd name="connsiteY8" fmla="*/ 256638 h 3864642"/>
                <a:gd name="connsiteX9" fmla="*/ 868967 w 2516420"/>
                <a:gd name="connsiteY9" fmla="*/ 257875 h 3864642"/>
                <a:gd name="connsiteX10" fmla="*/ 274330 w 2516420"/>
                <a:gd name="connsiteY10" fmla="*/ 888630 h 3864642"/>
                <a:gd name="connsiteX11" fmla="*/ 497807 w 2516420"/>
                <a:gd name="connsiteY11" fmla="*/ 1621694 h 3864642"/>
                <a:gd name="connsiteX12" fmla="*/ 549309 w 2516420"/>
                <a:gd name="connsiteY12" fmla="*/ 1666236 h 3864642"/>
                <a:gd name="connsiteX13" fmla="*/ 592703 w 2516420"/>
                <a:gd name="connsiteY13" fmla="*/ 1657475 h 3864642"/>
                <a:gd name="connsiteX14" fmla="*/ 1195254 w 2516420"/>
                <a:gd name="connsiteY14" fmla="*/ 1657475 h 3864642"/>
                <a:gd name="connsiteX15" fmla="*/ 1269179 w 2516420"/>
                <a:gd name="connsiteY15" fmla="*/ 1672400 h 3864642"/>
                <a:gd name="connsiteX16" fmla="*/ 1282672 w 2516420"/>
                <a:gd name="connsiteY16" fmla="*/ 1681497 h 3864642"/>
                <a:gd name="connsiteX17" fmla="*/ 1435624 w 2516420"/>
                <a:gd name="connsiteY17" fmla="*/ 1708432 h 3864642"/>
                <a:gd name="connsiteX18" fmla="*/ 2209367 w 2516420"/>
                <a:gd name="connsiteY18" fmla="*/ 1292409 h 3864642"/>
                <a:gd name="connsiteX19" fmla="*/ 2261895 w 2516420"/>
                <a:gd name="connsiteY19" fmla="*/ 1175348 h 3864642"/>
                <a:gd name="connsiteX20" fmla="*/ 2264776 w 2516420"/>
                <a:gd name="connsiteY20" fmla="*/ 1161077 h 3864642"/>
                <a:gd name="connsiteX21" fmla="*/ 2385452 w 2516420"/>
                <a:gd name="connsiteY21" fmla="*/ 1081088 h 3864642"/>
                <a:gd name="connsiteX22" fmla="*/ 2516420 w 2516420"/>
                <a:gd name="connsiteY22" fmla="*/ 1212056 h 3864642"/>
                <a:gd name="connsiteX23" fmla="*/ 2508431 w 2516420"/>
                <a:gd name="connsiteY23" fmla="*/ 1251626 h 3864642"/>
                <a:gd name="connsiteX24" fmla="*/ 2510237 w 2516420"/>
                <a:gd name="connsiteY24" fmla="*/ 1252260 h 3864642"/>
                <a:gd name="connsiteX25" fmla="*/ 2506722 w 2516420"/>
                <a:gd name="connsiteY25" fmla="*/ 1260094 h 3864642"/>
                <a:gd name="connsiteX26" fmla="*/ 2506128 w 2516420"/>
                <a:gd name="connsiteY26" fmla="*/ 1263035 h 3864642"/>
                <a:gd name="connsiteX27" fmla="*/ 2503958 w 2516420"/>
                <a:gd name="connsiteY27" fmla="*/ 1266254 h 3864642"/>
                <a:gd name="connsiteX28" fmla="*/ 2435739 w 2516420"/>
                <a:gd name="connsiteY28" fmla="*/ 1418282 h 3864642"/>
                <a:gd name="connsiteX29" fmla="*/ 1415778 w 2516420"/>
                <a:gd name="connsiteY29" fmla="*/ 1966692 h 3864642"/>
                <a:gd name="connsiteX30" fmla="*/ 1367625 w 2516420"/>
                <a:gd name="connsiteY30" fmla="*/ 1960609 h 3864642"/>
                <a:gd name="connsiteX31" fmla="*/ 1232825 w 2516420"/>
                <a:gd name="connsiteY31" fmla="*/ 2830308 h 3864642"/>
                <a:gd name="connsiteX32" fmla="*/ 1423217 w 2516420"/>
                <a:gd name="connsiteY32" fmla="*/ 3723250 h 3864642"/>
                <a:gd name="connsiteX33" fmla="*/ 1428190 w 2516420"/>
                <a:gd name="connsiteY33" fmla="*/ 3745643 h 3864642"/>
                <a:gd name="connsiteX34" fmla="*/ 1297286 w 2516420"/>
                <a:gd name="connsiteY34" fmla="*/ 3864642 h 3864642"/>
                <a:gd name="connsiteX35" fmla="*/ 1166382 w 2516420"/>
                <a:gd name="connsiteY35" fmla="*/ 3745643 h 3864642"/>
                <a:gd name="connsiteX36" fmla="*/ 1168048 w 2516420"/>
                <a:gd name="connsiteY36" fmla="*/ 3738142 h 3864642"/>
                <a:gd name="connsiteX37" fmla="*/ 1165216 w 2516420"/>
                <a:gd name="connsiteY37" fmla="*/ 3738142 h 3864642"/>
                <a:gd name="connsiteX38" fmla="*/ 902301 w 2516420"/>
                <a:gd name="connsiteY38" fmla="*/ 2927226 h 3864642"/>
                <a:gd name="connsiteX39" fmla="*/ 885656 w 2516420"/>
                <a:gd name="connsiteY39" fmla="*/ 2927226 h 3864642"/>
                <a:gd name="connsiteX40" fmla="*/ 622741 w 2516420"/>
                <a:gd name="connsiteY40" fmla="*/ 3738142 h 3864642"/>
                <a:gd name="connsiteX41" fmla="*/ 619280 w 2516420"/>
                <a:gd name="connsiteY41" fmla="*/ 3738142 h 3864642"/>
                <a:gd name="connsiteX42" fmla="*/ 620946 w 2516420"/>
                <a:gd name="connsiteY42" fmla="*/ 3745643 h 3864642"/>
                <a:gd name="connsiteX43" fmla="*/ 490042 w 2516420"/>
                <a:gd name="connsiteY43" fmla="*/ 3864642 h 3864642"/>
                <a:gd name="connsiteX44" fmla="*/ 359138 w 2516420"/>
                <a:gd name="connsiteY44" fmla="*/ 3745643 h 3864642"/>
                <a:gd name="connsiteX45" fmla="*/ 369425 w 2516420"/>
                <a:gd name="connsiteY45" fmla="*/ 3699324 h 3864642"/>
                <a:gd name="connsiteX46" fmla="*/ 370010 w 2516420"/>
                <a:gd name="connsiteY46" fmla="*/ 3698535 h 3864642"/>
                <a:gd name="connsiteX47" fmla="*/ 555132 w 2516420"/>
                <a:gd name="connsiteY47" fmla="*/ 2830307 h 3864642"/>
                <a:gd name="connsiteX48" fmla="*/ 408807 w 2516420"/>
                <a:gd name="connsiteY48" fmla="*/ 1886255 h 3864642"/>
                <a:gd name="connsiteX49" fmla="*/ 314813 w 2516420"/>
                <a:gd name="connsiteY49" fmla="*/ 1804964 h 3864642"/>
                <a:gd name="connsiteX50" fmla="*/ 20223 w 2516420"/>
                <a:gd name="connsiteY50" fmla="*/ 838626 h 3864642"/>
                <a:gd name="connsiteX51" fmla="*/ 658987 w 2516420"/>
                <a:gd name="connsiteY51" fmla="*/ 55954 h 3864642"/>
                <a:gd name="connsiteX52" fmla="*/ 788114 w 2516420"/>
                <a:gd name="connsiteY52" fmla="*/ 12524 h 3864642"/>
                <a:gd name="connsiteX53" fmla="*/ 791424 w 2516420"/>
                <a:gd name="connsiteY53" fmla="*/ 10292 h 3864642"/>
                <a:gd name="connsiteX54" fmla="*/ 799743 w 2516420"/>
                <a:gd name="connsiteY54" fmla="*/ 8613 h 3864642"/>
                <a:gd name="connsiteX55" fmla="*/ 804083 w 2516420"/>
                <a:gd name="connsiteY55" fmla="*/ 7153 h 3864642"/>
                <a:gd name="connsiteX56" fmla="*/ 804226 w 2516420"/>
                <a:gd name="connsiteY56" fmla="*/ 7708 h 3864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516420" h="3864642">
                  <a:moveTo>
                    <a:pt x="893980" y="464400"/>
                  </a:moveTo>
                  <a:cubicBezTo>
                    <a:pt x="1202168" y="464400"/>
                    <a:pt x="1452003" y="718015"/>
                    <a:pt x="1452003" y="1030865"/>
                  </a:cubicBezTo>
                  <a:cubicBezTo>
                    <a:pt x="1452003" y="1343715"/>
                    <a:pt x="1202168" y="1597330"/>
                    <a:pt x="893980" y="1597330"/>
                  </a:cubicBezTo>
                  <a:cubicBezTo>
                    <a:pt x="585792" y="1597330"/>
                    <a:pt x="335957" y="1343715"/>
                    <a:pt x="335957" y="1030865"/>
                  </a:cubicBezTo>
                  <a:cubicBezTo>
                    <a:pt x="335957" y="718015"/>
                    <a:pt x="585792" y="464400"/>
                    <a:pt x="893980" y="464400"/>
                  </a:cubicBezTo>
                  <a:close/>
                  <a:moveTo>
                    <a:pt x="842403" y="0"/>
                  </a:moveTo>
                  <a:cubicBezTo>
                    <a:pt x="914735" y="0"/>
                    <a:pt x="973371" y="58636"/>
                    <a:pt x="973371" y="130968"/>
                  </a:cubicBezTo>
                  <a:cubicBezTo>
                    <a:pt x="973371" y="185217"/>
                    <a:pt x="940388" y="231762"/>
                    <a:pt x="893382" y="251644"/>
                  </a:cubicBezTo>
                  <a:lnTo>
                    <a:pt x="868647" y="256638"/>
                  </a:lnTo>
                  <a:lnTo>
                    <a:pt x="868967" y="257875"/>
                  </a:lnTo>
                  <a:cubicBezTo>
                    <a:pt x="565957" y="336291"/>
                    <a:pt x="334764" y="581527"/>
                    <a:pt x="274330" y="888630"/>
                  </a:cubicBezTo>
                  <a:cubicBezTo>
                    <a:pt x="221452" y="1157345"/>
                    <a:pt x="307512" y="1431760"/>
                    <a:pt x="497807" y="1621694"/>
                  </a:cubicBezTo>
                  <a:lnTo>
                    <a:pt x="549309" y="1666236"/>
                  </a:lnTo>
                  <a:lnTo>
                    <a:pt x="592703" y="1657475"/>
                  </a:lnTo>
                  <a:lnTo>
                    <a:pt x="1195254" y="1657475"/>
                  </a:lnTo>
                  <a:cubicBezTo>
                    <a:pt x="1221476" y="1657475"/>
                    <a:pt x="1246457" y="1662790"/>
                    <a:pt x="1269179" y="1672400"/>
                  </a:cubicBezTo>
                  <a:lnTo>
                    <a:pt x="1282672" y="1681497"/>
                  </a:lnTo>
                  <a:lnTo>
                    <a:pt x="1435624" y="1708432"/>
                  </a:lnTo>
                  <a:cubicBezTo>
                    <a:pt x="1751362" y="1732961"/>
                    <a:pt x="2055185" y="1570305"/>
                    <a:pt x="2209367" y="1292409"/>
                  </a:cubicBezTo>
                  <a:lnTo>
                    <a:pt x="2261895" y="1175348"/>
                  </a:lnTo>
                  <a:lnTo>
                    <a:pt x="2264776" y="1161077"/>
                  </a:lnTo>
                  <a:cubicBezTo>
                    <a:pt x="2284658" y="1114071"/>
                    <a:pt x="2331203" y="1081088"/>
                    <a:pt x="2385452" y="1081088"/>
                  </a:cubicBezTo>
                  <a:cubicBezTo>
                    <a:pt x="2457784" y="1081088"/>
                    <a:pt x="2516420" y="1139724"/>
                    <a:pt x="2516420" y="1212056"/>
                  </a:cubicBezTo>
                  <a:lnTo>
                    <a:pt x="2508431" y="1251626"/>
                  </a:lnTo>
                  <a:lnTo>
                    <a:pt x="2510237" y="1252260"/>
                  </a:lnTo>
                  <a:lnTo>
                    <a:pt x="2506722" y="1260094"/>
                  </a:lnTo>
                  <a:lnTo>
                    <a:pt x="2506128" y="1263035"/>
                  </a:lnTo>
                  <a:lnTo>
                    <a:pt x="2503958" y="1266254"/>
                  </a:lnTo>
                  <a:lnTo>
                    <a:pt x="2435739" y="1418282"/>
                  </a:lnTo>
                  <a:cubicBezTo>
                    <a:pt x="2232494" y="1784609"/>
                    <a:pt x="1831988" y="1999025"/>
                    <a:pt x="1415778" y="1966692"/>
                  </a:cubicBezTo>
                  <a:lnTo>
                    <a:pt x="1367625" y="1960609"/>
                  </a:lnTo>
                  <a:lnTo>
                    <a:pt x="1232825" y="2830308"/>
                  </a:lnTo>
                  <a:lnTo>
                    <a:pt x="1423217" y="3723250"/>
                  </a:lnTo>
                  <a:lnTo>
                    <a:pt x="1428190" y="3745643"/>
                  </a:lnTo>
                  <a:cubicBezTo>
                    <a:pt x="1428190" y="3811364"/>
                    <a:pt x="1369582" y="3864642"/>
                    <a:pt x="1297286" y="3864642"/>
                  </a:cubicBezTo>
                  <a:cubicBezTo>
                    <a:pt x="1224990" y="3864642"/>
                    <a:pt x="1166382" y="3811364"/>
                    <a:pt x="1166382" y="3745643"/>
                  </a:cubicBezTo>
                  <a:lnTo>
                    <a:pt x="1168048" y="3738142"/>
                  </a:lnTo>
                  <a:lnTo>
                    <a:pt x="1165216" y="3738142"/>
                  </a:lnTo>
                  <a:lnTo>
                    <a:pt x="902301" y="2927226"/>
                  </a:lnTo>
                  <a:lnTo>
                    <a:pt x="885656" y="2927226"/>
                  </a:lnTo>
                  <a:lnTo>
                    <a:pt x="622741" y="3738142"/>
                  </a:lnTo>
                  <a:lnTo>
                    <a:pt x="619280" y="3738142"/>
                  </a:lnTo>
                  <a:lnTo>
                    <a:pt x="620946" y="3745643"/>
                  </a:lnTo>
                  <a:cubicBezTo>
                    <a:pt x="620946" y="3811364"/>
                    <a:pt x="562338" y="3864642"/>
                    <a:pt x="490042" y="3864642"/>
                  </a:cubicBezTo>
                  <a:cubicBezTo>
                    <a:pt x="417746" y="3864642"/>
                    <a:pt x="359138" y="3811364"/>
                    <a:pt x="359138" y="3745643"/>
                  </a:cubicBezTo>
                  <a:cubicBezTo>
                    <a:pt x="359138" y="3729213"/>
                    <a:pt x="362801" y="3713560"/>
                    <a:pt x="369425" y="3699324"/>
                  </a:cubicBezTo>
                  <a:lnTo>
                    <a:pt x="370010" y="3698535"/>
                  </a:lnTo>
                  <a:lnTo>
                    <a:pt x="555132" y="2830307"/>
                  </a:lnTo>
                  <a:lnTo>
                    <a:pt x="408807" y="1886255"/>
                  </a:lnTo>
                  <a:lnTo>
                    <a:pt x="314813" y="1804964"/>
                  </a:lnTo>
                  <a:cubicBezTo>
                    <a:pt x="63963" y="1554591"/>
                    <a:pt x="-49482" y="1192851"/>
                    <a:pt x="20223" y="838626"/>
                  </a:cubicBezTo>
                  <a:cubicBezTo>
                    <a:pt x="89928" y="484401"/>
                    <a:pt x="331976" y="192615"/>
                    <a:pt x="658987" y="55954"/>
                  </a:cubicBezTo>
                  <a:lnTo>
                    <a:pt x="788114" y="12524"/>
                  </a:lnTo>
                  <a:lnTo>
                    <a:pt x="791424" y="10292"/>
                  </a:lnTo>
                  <a:lnTo>
                    <a:pt x="799743" y="8613"/>
                  </a:lnTo>
                  <a:lnTo>
                    <a:pt x="804083" y="7153"/>
                  </a:lnTo>
                  <a:lnTo>
                    <a:pt x="804226" y="7708"/>
                  </a:lnTo>
                  <a:close/>
                </a:path>
              </a:pathLst>
            </a:custGeom>
            <a:gr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sp>
        <p:nvSpPr>
          <p:cNvPr id="299" name="矢印: 右 298">
            <a:extLst>
              <a:ext uri="{FF2B5EF4-FFF2-40B4-BE49-F238E27FC236}">
                <a16:creationId xmlns:a16="http://schemas.microsoft.com/office/drawing/2014/main" id="{85CEE048-092D-F0D9-D166-48C033739768}"/>
              </a:ext>
            </a:extLst>
          </p:cNvPr>
          <p:cNvSpPr/>
          <p:nvPr/>
        </p:nvSpPr>
        <p:spPr>
          <a:xfrm>
            <a:off x="2417006" y="2795744"/>
            <a:ext cx="590550" cy="304800"/>
          </a:xfrm>
          <a:prstGeom prst="rightArrow">
            <a:avLst>
              <a:gd name="adj1" fmla="val 50000"/>
              <a:gd name="adj2" fmla="val 78125"/>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0" name="矢印: 右 299">
            <a:extLst>
              <a:ext uri="{FF2B5EF4-FFF2-40B4-BE49-F238E27FC236}">
                <a16:creationId xmlns:a16="http://schemas.microsoft.com/office/drawing/2014/main" id="{CE6B4C1A-1DD0-16B1-10C7-8402768B1D64}"/>
              </a:ext>
            </a:extLst>
          </p:cNvPr>
          <p:cNvSpPr/>
          <p:nvPr/>
        </p:nvSpPr>
        <p:spPr>
          <a:xfrm>
            <a:off x="4689045" y="2795744"/>
            <a:ext cx="590550" cy="304800"/>
          </a:xfrm>
          <a:prstGeom prst="rightArrow">
            <a:avLst>
              <a:gd name="adj1" fmla="val 50000"/>
              <a:gd name="adj2" fmla="val 78125"/>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1" name="矢印: 右 300">
            <a:extLst>
              <a:ext uri="{FF2B5EF4-FFF2-40B4-BE49-F238E27FC236}">
                <a16:creationId xmlns:a16="http://schemas.microsoft.com/office/drawing/2014/main" id="{E9186BA2-E647-E8CF-126A-8B5C192CBF70}"/>
              </a:ext>
            </a:extLst>
          </p:cNvPr>
          <p:cNvSpPr/>
          <p:nvPr/>
        </p:nvSpPr>
        <p:spPr>
          <a:xfrm>
            <a:off x="6969104" y="2795744"/>
            <a:ext cx="590550" cy="304800"/>
          </a:xfrm>
          <a:prstGeom prst="rightArrow">
            <a:avLst>
              <a:gd name="adj1" fmla="val 50000"/>
              <a:gd name="adj2" fmla="val 78125"/>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6" name="楕円 305">
            <a:extLst>
              <a:ext uri="{FF2B5EF4-FFF2-40B4-BE49-F238E27FC236}">
                <a16:creationId xmlns:a16="http://schemas.microsoft.com/office/drawing/2014/main" id="{A07D1156-5388-BAC5-38EF-49E268C664E5}"/>
              </a:ext>
            </a:extLst>
          </p:cNvPr>
          <p:cNvSpPr/>
          <p:nvPr/>
        </p:nvSpPr>
        <p:spPr>
          <a:xfrm>
            <a:off x="916101" y="2286661"/>
            <a:ext cx="1322966" cy="1322966"/>
          </a:xfrm>
          <a:prstGeom prst="ellipse">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en-US" altLang="ja-JP" sz="2400" b="1" dirty="0">
                <a:latin typeface="メイリオ" panose="020B0604030504040204" pitchFamily="50" charset="-128"/>
                <a:ea typeface="メイリオ" panose="020B0604030504040204" pitchFamily="50" charset="-128"/>
              </a:rPr>
              <a:t>step1</a:t>
            </a:r>
            <a:endParaRPr kumimoji="1" lang="ja-JP" altLang="en-US" sz="2400" b="1" dirty="0">
              <a:latin typeface="メイリオ" panose="020B0604030504040204" pitchFamily="50" charset="-128"/>
              <a:ea typeface="メイリオ" panose="020B0604030504040204" pitchFamily="50" charset="-128"/>
            </a:endParaRPr>
          </a:p>
        </p:txBody>
      </p:sp>
      <p:sp>
        <p:nvSpPr>
          <p:cNvPr id="307" name="楕円 306">
            <a:extLst>
              <a:ext uri="{FF2B5EF4-FFF2-40B4-BE49-F238E27FC236}">
                <a16:creationId xmlns:a16="http://schemas.microsoft.com/office/drawing/2014/main" id="{FD7FF266-987C-90BA-60EB-1DFE0AD206C4}"/>
              </a:ext>
            </a:extLst>
          </p:cNvPr>
          <p:cNvSpPr/>
          <p:nvPr/>
        </p:nvSpPr>
        <p:spPr>
          <a:xfrm>
            <a:off x="3187210" y="2286661"/>
            <a:ext cx="1322966" cy="1322966"/>
          </a:xfrm>
          <a:prstGeom prst="ellipse">
            <a:avLst/>
          </a:prstGeom>
          <a:solidFill>
            <a:schemeClr val="accent6">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en-US" altLang="ja-JP" sz="2400" b="1" dirty="0">
                <a:latin typeface="メイリオ" panose="020B0604030504040204" pitchFamily="50" charset="-128"/>
                <a:ea typeface="メイリオ" panose="020B0604030504040204" pitchFamily="50" charset="-128"/>
              </a:rPr>
              <a:t>step2</a:t>
            </a:r>
            <a:endParaRPr kumimoji="1" lang="ja-JP" altLang="en-US" sz="2400" b="1" dirty="0">
              <a:latin typeface="メイリオ" panose="020B0604030504040204" pitchFamily="50" charset="-128"/>
              <a:ea typeface="メイリオ" panose="020B0604030504040204" pitchFamily="50" charset="-128"/>
            </a:endParaRPr>
          </a:p>
        </p:txBody>
      </p:sp>
      <p:sp>
        <p:nvSpPr>
          <p:cNvPr id="308" name="楕円 307">
            <a:extLst>
              <a:ext uri="{FF2B5EF4-FFF2-40B4-BE49-F238E27FC236}">
                <a16:creationId xmlns:a16="http://schemas.microsoft.com/office/drawing/2014/main" id="{D99CC011-F4E8-7DA7-0447-3CA748BF878A}"/>
              </a:ext>
            </a:extLst>
          </p:cNvPr>
          <p:cNvSpPr/>
          <p:nvPr/>
        </p:nvSpPr>
        <p:spPr>
          <a:xfrm>
            <a:off x="5460035" y="2286661"/>
            <a:ext cx="1322966" cy="1322966"/>
          </a:xfrm>
          <a:prstGeom prst="ellipse">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en-US" altLang="ja-JP" sz="2400" b="1" dirty="0">
                <a:latin typeface="メイリオ" panose="020B0604030504040204" pitchFamily="50" charset="-128"/>
                <a:ea typeface="メイリオ" panose="020B0604030504040204" pitchFamily="50" charset="-128"/>
              </a:rPr>
              <a:t>step3</a:t>
            </a:r>
            <a:endParaRPr kumimoji="1" lang="ja-JP" altLang="en-US" sz="2400" b="1" dirty="0">
              <a:latin typeface="メイリオ" panose="020B0604030504040204" pitchFamily="50" charset="-128"/>
              <a:ea typeface="メイリオ" panose="020B0604030504040204" pitchFamily="50" charset="-128"/>
            </a:endParaRPr>
          </a:p>
        </p:txBody>
      </p:sp>
      <p:sp>
        <p:nvSpPr>
          <p:cNvPr id="309" name="楕円 308">
            <a:extLst>
              <a:ext uri="{FF2B5EF4-FFF2-40B4-BE49-F238E27FC236}">
                <a16:creationId xmlns:a16="http://schemas.microsoft.com/office/drawing/2014/main" id="{9220ABDF-CC32-A612-506C-35CEEE7052BD}"/>
              </a:ext>
            </a:extLst>
          </p:cNvPr>
          <p:cNvSpPr/>
          <p:nvPr/>
        </p:nvSpPr>
        <p:spPr>
          <a:xfrm>
            <a:off x="7731144" y="2286661"/>
            <a:ext cx="1322966" cy="1322966"/>
          </a:xfrm>
          <a:prstGeom prst="ellipse">
            <a:avLst/>
          </a:prstGeom>
          <a:solidFill>
            <a:schemeClr val="accent6">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en-US" altLang="ja-JP" sz="2400" b="1" dirty="0">
                <a:latin typeface="メイリオ" panose="020B0604030504040204" pitchFamily="50" charset="-128"/>
                <a:ea typeface="メイリオ" panose="020B0604030504040204" pitchFamily="50" charset="-128"/>
              </a:rPr>
              <a:t>step4</a:t>
            </a:r>
            <a:endParaRPr kumimoji="1" lang="ja-JP" altLang="en-US" sz="2400" b="1" dirty="0">
              <a:latin typeface="メイリオ" panose="020B0604030504040204" pitchFamily="50" charset="-128"/>
              <a:ea typeface="メイリオ" panose="020B0604030504040204" pitchFamily="50" charset="-128"/>
            </a:endParaRPr>
          </a:p>
        </p:txBody>
      </p:sp>
      <p:sp>
        <p:nvSpPr>
          <p:cNvPr id="2" name="テキスト ボックス 1">
            <a:extLst>
              <a:ext uri="{FF2B5EF4-FFF2-40B4-BE49-F238E27FC236}">
                <a16:creationId xmlns:a16="http://schemas.microsoft.com/office/drawing/2014/main" id="{EFC20A03-00A6-75AD-1671-F80784E08EA6}"/>
              </a:ext>
            </a:extLst>
          </p:cNvPr>
          <p:cNvSpPr txBox="1"/>
          <p:nvPr/>
        </p:nvSpPr>
        <p:spPr>
          <a:xfrm>
            <a:off x="422262" y="356730"/>
            <a:ext cx="1415772" cy="461665"/>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r>
              <a:rPr lang="ja-JP" altLang="en-US" sz="2400" b="1" dirty="0"/>
              <a:t>タイトル</a:t>
            </a:r>
            <a:endParaRPr lang="en-US" altLang="ja-JP" sz="2400" b="1" dirty="0"/>
          </a:p>
        </p:txBody>
      </p:sp>
      <p:sp>
        <p:nvSpPr>
          <p:cNvPr id="3" name="テキスト ボックス 2">
            <a:extLst>
              <a:ext uri="{FF2B5EF4-FFF2-40B4-BE49-F238E27FC236}">
                <a16:creationId xmlns:a16="http://schemas.microsoft.com/office/drawing/2014/main" id="{32BA446F-5D97-4347-DDEE-F69D5CDD5004}"/>
              </a:ext>
            </a:extLst>
          </p:cNvPr>
          <p:cNvSpPr txBox="1"/>
          <p:nvPr/>
        </p:nvSpPr>
        <p:spPr>
          <a:xfrm>
            <a:off x="440480" y="816419"/>
            <a:ext cx="8963068" cy="738664"/>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endParaRPr kumimoji="1" lang="en-US" altLang="ja-JP" sz="1400" dirty="0">
              <a:latin typeface="メイリオ" panose="020B0604030504040204" pitchFamily="50" charset="-128"/>
              <a:ea typeface="メイリオ" panose="020B0604030504040204" pitchFamily="50" charset="-128"/>
            </a:endParaRPr>
          </a:p>
        </p:txBody>
      </p:sp>
      <p:sp>
        <p:nvSpPr>
          <p:cNvPr id="5" name="テキスト ボックス 4">
            <a:extLst>
              <a:ext uri="{FF2B5EF4-FFF2-40B4-BE49-F238E27FC236}">
                <a16:creationId xmlns:a16="http://schemas.microsoft.com/office/drawing/2014/main" id="{C9708CB4-5A01-ED66-AD80-8A7D29B4540A}"/>
              </a:ext>
            </a:extLst>
          </p:cNvPr>
          <p:cNvSpPr txBox="1"/>
          <p:nvPr/>
        </p:nvSpPr>
        <p:spPr>
          <a:xfrm>
            <a:off x="440480" y="4872030"/>
            <a:ext cx="2172671" cy="1015663"/>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a:t>
            </a:r>
            <a:endParaRPr kumimoji="1" lang="en-US" altLang="ja-JP" sz="1200" dirty="0">
              <a:latin typeface="メイリオ" panose="020B0604030504040204" pitchFamily="50" charset="-128"/>
              <a:ea typeface="メイリオ" panose="020B0604030504040204" pitchFamily="50" charset="-128"/>
            </a:endParaRPr>
          </a:p>
        </p:txBody>
      </p:sp>
      <p:sp>
        <p:nvSpPr>
          <p:cNvPr id="6" name="テキスト ボックス 5">
            <a:extLst>
              <a:ext uri="{FF2B5EF4-FFF2-40B4-BE49-F238E27FC236}">
                <a16:creationId xmlns:a16="http://schemas.microsoft.com/office/drawing/2014/main" id="{2D05F693-7286-E3A7-2B8B-775460D94FFB}"/>
              </a:ext>
            </a:extLst>
          </p:cNvPr>
          <p:cNvSpPr txBox="1"/>
          <p:nvPr/>
        </p:nvSpPr>
        <p:spPr>
          <a:xfrm>
            <a:off x="2802680" y="4872030"/>
            <a:ext cx="2172671" cy="1015663"/>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a:t>
            </a:r>
            <a:endParaRPr kumimoji="1" lang="en-US" altLang="ja-JP" sz="1200" dirty="0">
              <a:latin typeface="メイリオ" panose="020B0604030504040204" pitchFamily="50" charset="-128"/>
              <a:ea typeface="メイリオ" panose="020B0604030504040204" pitchFamily="50" charset="-128"/>
            </a:endParaRPr>
          </a:p>
        </p:txBody>
      </p:sp>
      <p:sp>
        <p:nvSpPr>
          <p:cNvPr id="7" name="テキスト ボックス 6">
            <a:extLst>
              <a:ext uri="{FF2B5EF4-FFF2-40B4-BE49-F238E27FC236}">
                <a16:creationId xmlns:a16="http://schemas.microsoft.com/office/drawing/2014/main" id="{437F78C5-E6AC-5238-145D-C8B4B4D2702A}"/>
              </a:ext>
            </a:extLst>
          </p:cNvPr>
          <p:cNvSpPr txBox="1"/>
          <p:nvPr/>
        </p:nvSpPr>
        <p:spPr>
          <a:xfrm>
            <a:off x="5031530" y="4872030"/>
            <a:ext cx="2172671" cy="1015663"/>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a:t>
            </a:r>
            <a:endParaRPr kumimoji="1" lang="en-US" altLang="ja-JP" sz="1200" dirty="0">
              <a:latin typeface="メイリオ" panose="020B0604030504040204" pitchFamily="50" charset="-128"/>
              <a:ea typeface="メイリオ" panose="020B0604030504040204" pitchFamily="50" charset="-128"/>
            </a:endParaRPr>
          </a:p>
        </p:txBody>
      </p:sp>
      <p:sp>
        <p:nvSpPr>
          <p:cNvPr id="8" name="テキスト ボックス 7">
            <a:extLst>
              <a:ext uri="{FF2B5EF4-FFF2-40B4-BE49-F238E27FC236}">
                <a16:creationId xmlns:a16="http://schemas.microsoft.com/office/drawing/2014/main" id="{5A4269FC-D15E-DBE1-8C9E-43FAD2DA1705}"/>
              </a:ext>
            </a:extLst>
          </p:cNvPr>
          <p:cNvSpPr txBox="1"/>
          <p:nvPr/>
        </p:nvSpPr>
        <p:spPr>
          <a:xfrm>
            <a:off x="7393730" y="4872030"/>
            <a:ext cx="2172671" cy="1015663"/>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a:t>
            </a:r>
            <a:endParaRPr kumimoji="1" lang="en-US" altLang="ja-JP" sz="12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9419451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900141-BB87-0069-1DCF-D4B4DA4A0E8E}"/>
            </a:ext>
          </a:extLst>
        </p:cNvPr>
        <p:cNvGrpSpPr/>
        <p:nvPr/>
      </p:nvGrpSpPr>
      <p:grpSpPr>
        <a:xfrm>
          <a:off x="0" y="0"/>
          <a:ext cx="0" cy="0"/>
          <a:chOff x="0" y="0"/>
          <a:chExt cx="0" cy="0"/>
        </a:xfrm>
      </p:grpSpPr>
      <p:grpSp>
        <p:nvGrpSpPr>
          <p:cNvPr id="2" name="グループ化 1">
            <a:extLst>
              <a:ext uri="{FF2B5EF4-FFF2-40B4-BE49-F238E27FC236}">
                <a16:creationId xmlns:a16="http://schemas.microsoft.com/office/drawing/2014/main" id="{8B49B042-1CF0-6B50-9697-797FAC8EB3E7}"/>
              </a:ext>
            </a:extLst>
          </p:cNvPr>
          <p:cNvGrpSpPr/>
          <p:nvPr/>
        </p:nvGrpSpPr>
        <p:grpSpPr>
          <a:xfrm>
            <a:off x="628650" y="2014772"/>
            <a:ext cx="8648700" cy="3240414"/>
            <a:chOff x="356001" y="745650"/>
            <a:chExt cx="6620109" cy="2480361"/>
          </a:xfrm>
        </p:grpSpPr>
        <p:grpSp>
          <p:nvGrpSpPr>
            <p:cNvPr id="272" name="グループ化 271">
              <a:extLst>
                <a:ext uri="{FF2B5EF4-FFF2-40B4-BE49-F238E27FC236}">
                  <a16:creationId xmlns:a16="http://schemas.microsoft.com/office/drawing/2014/main" id="{AA160654-7C58-9C41-E1EC-75780B0682F2}"/>
                </a:ext>
              </a:extLst>
            </p:cNvPr>
            <p:cNvGrpSpPr/>
            <p:nvPr/>
          </p:nvGrpSpPr>
          <p:grpSpPr>
            <a:xfrm>
              <a:off x="356001" y="1666667"/>
              <a:ext cx="2076175" cy="1559344"/>
              <a:chOff x="483402" y="1624634"/>
              <a:chExt cx="2908101" cy="2184175"/>
            </a:xfrm>
            <a:solidFill>
              <a:schemeClr val="tx1"/>
            </a:solidFill>
          </p:grpSpPr>
          <p:sp>
            <p:nvSpPr>
              <p:cNvPr id="262" name="フリーフォーム: 図形 261">
                <a:extLst>
                  <a:ext uri="{FF2B5EF4-FFF2-40B4-BE49-F238E27FC236}">
                    <a16:creationId xmlns:a16="http://schemas.microsoft.com/office/drawing/2014/main" id="{F167C631-6552-A3E2-FE3D-1AA7986145B1}"/>
                  </a:ext>
                </a:extLst>
              </p:cNvPr>
              <p:cNvSpPr/>
              <p:nvPr/>
            </p:nvSpPr>
            <p:spPr>
              <a:xfrm>
                <a:off x="483402" y="1624634"/>
                <a:ext cx="1422200" cy="2184174"/>
              </a:xfrm>
              <a:custGeom>
                <a:avLst/>
                <a:gdLst>
                  <a:gd name="connsiteX0" fmla="*/ 893980 w 2516420"/>
                  <a:gd name="connsiteY0" fmla="*/ 464400 h 3864642"/>
                  <a:gd name="connsiteX1" fmla="*/ 1452003 w 2516420"/>
                  <a:gd name="connsiteY1" fmla="*/ 1030865 h 3864642"/>
                  <a:gd name="connsiteX2" fmla="*/ 893980 w 2516420"/>
                  <a:gd name="connsiteY2" fmla="*/ 1597330 h 3864642"/>
                  <a:gd name="connsiteX3" fmla="*/ 335957 w 2516420"/>
                  <a:gd name="connsiteY3" fmla="*/ 1030865 h 3864642"/>
                  <a:gd name="connsiteX4" fmla="*/ 893980 w 2516420"/>
                  <a:gd name="connsiteY4" fmla="*/ 464400 h 3864642"/>
                  <a:gd name="connsiteX5" fmla="*/ 842403 w 2516420"/>
                  <a:gd name="connsiteY5" fmla="*/ 0 h 3864642"/>
                  <a:gd name="connsiteX6" fmla="*/ 973371 w 2516420"/>
                  <a:gd name="connsiteY6" fmla="*/ 130968 h 3864642"/>
                  <a:gd name="connsiteX7" fmla="*/ 893382 w 2516420"/>
                  <a:gd name="connsiteY7" fmla="*/ 251644 h 3864642"/>
                  <a:gd name="connsiteX8" fmla="*/ 868647 w 2516420"/>
                  <a:gd name="connsiteY8" fmla="*/ 256638 h 3864642"/>
                  <a:gd name="connsiteX9" fmla="*/ 868967 w 2516420"/>
                  <a:gd name="connsiteY9" fmla="*/ 257875 h 3864642"/>
                  <a:gd name="connsiteX10" fmla="*/ 274330 w 2516420"/>
                  <a:gd name="connsiteY10" fmla="*/ 888630 h 3864642"/>
                  <a:gd name="connsiteX11" fmla="*/ 497807 w 2516420"/>
                  <a:gd name="connsiteY11" fmla="*/ 1621694 h 3864642"/>
                  <a:gd name="connsiteX12" fmla="*/ 549309 w 2516420"/>
                  <a:gd name="connsiteY12" fmla="*/ 1666236 h 3864642"/>
                  <a:gd name="connsiteX13" fmla="*/ 592703 w 2516420"/>
                  <a:gd name="connsiteY13" fmla="*/ 1657475 h 3864642"/>
                  <a:gd name="connsiteX14" fmla="*/ 1195254 w 2516420"/>
                  <a:gd name="connsiteY14" fmla="*/ 1657475 h 3864642"/>
                  <a:gd name="connsiteX15" fmla="*/ 1269179 w 2516420"/>
                  <a:gd name="connsiteY15" fmla="*/ 1672400 h 3864642"/>
                  <a:gd name="connsiteX16" fmla="*/ 1282672 w 2516420"/>
                  <a:gd name="connsiteY16" fmla="*/ 1681497 h 3864642"/>
                  <a:gd name="connsiteX17" fmla="*/ 1435624 w 2516420"/>
                  <a:gd name="connsiteY17" fmla="*/ 1708432 h 3864642"/>
                  <a:gd name="connsiteX18" fmla="*/ 2209367 w 2516420"/>
                  <a:gd name="connsiteY18" fmla="*/ 1292409 h 3864642"/>
                  <a:gd name="connsiteX19" fmla="*/ 2261895 w 2516420"/>
                  <a:gd name="connsiteY19" fmla="*/ 1175348 h 3864642"/>
                  <a:gd name="connsiteX20" fmla="*/ 2264776 w 2516420"/>
                  <a:gd name="connsiteY20" fmla="*/ 1161077 h 3864642"/>
                  <a:gd name="connsiteX21" fmla="*/ 2385452 w 2516420"/>
                  <a:gd name="connsiteY21" fmla="*/ 1081088 h 3864642"/>
                  <a:gd name="connsiteX22" fmla="*/ 2516420 w 2516420"/>
                  <a:gd name="connsiteY22" fmla="*/ 1212056 h 3864642"/>
                  <a:gd name="connsiteX23" fmla="*/ 2508431 w 2516420"/>
                  <a:gd name="connsiteY23" fmla="*/ 1251626 h 3864642"/>
                  <a:gd name="connsiteX24" fmla="*/ 2510237 w 2516420"/>
                  <a:gd name="connsiteY24" fmla="*/ 1252260 h 3864642"/>
                  <a:gd name="connsiteX25" fmla="*/ 2506722 w 2516420"/>
                  <a:gd name="connsiteY25" fmla="*/ 1260094 h 3864642"/>
                  <a:gd name="connsiteX26" fmla="*/ 2506128 w 2516420"/>
                  <a:gd name="connsiteY26" fmla="*/ 1263035 h 3864642"/>
                  <a:gd name="connsiteX27" fmla="*/ 2503958 w 2516420"/>
                  <a:gd name="connsiteY27" fmla="*/ 1266254 h 3864642"/>
                  <a:gd name="connsiteX28" fmla="*/ 2435739 w 2516420"/>
                  <a:gd name="connsiteY28" fmla="*/ 1418282 h 3864642"/>
                  <a:gd name="connsiteX29" fmla="*/ 1415778 w 2516420"/>
                  <a:gd name="connsiteY29" fmla="*/ 1966692 h 3864642"/>
                  <a:gd name="connsiteX30" fmla="*/ 1367625 w 2516420"/>
                  <a:gd name="connsiteY30" fmla="*/ 1960609 h 3864642"/>
                  <a:gd name="connsiteX31" fmla="*/ 1232825 w 2516420"/>
                  <a:gd name="connsiteY31" fmla="*/ 2830308 h 3864642"/>
                  <a:gd name="connsiteX32" fmla="*/ 1423217 w 2516420"/>
                  <a:gd name="connsiteY32" fmla="*/ 3723250 h 3864642"/>
                  <a:gd name="connsiteX33" fmla="*/ 1428190 w 2516420"/>
                  <a:gd name="connsiteY33" fmla="*/ 3745643 h 3864642"/>
                  <a:gd name="connsiteX34" fmla="*/ 1297286 w 2516420"/>
                  <a:gd name="connsiteY34" fmla="*/ 3864642 h 3864642"/>
                  <a:gd name="connsiteX35" fmla="*/ 1166382 w 2516420"/>
                  <a:gd name="connsiteY35" fmla="*/ 3745643 h 3864642"/>
                  <a:gd name="connsiteX36" fmla="*/ 1168048 w 2516420"/>
                  <a:gd name="connsiteY36" fmla="*/ 3738142 h 3864642"/>
                  <a:gd name="connsiteX37" fmla="*/ 1165216 w 2516420"/>
                  <a:gd name="connsiteY37" fmla="*/ 3738142 h 3864642"/>
                  <a:gd name="connsiteX38" fmla="*/ 902301 w 2516420"/>
                  <a:gd name="connsiteY38" fmla="*/ 2927226 h 3864642"/>
                  <a:gd name="connsiteX39" fmla="*/ 885656 w 2516420"/>
                  <a:gd name="connsiteY39" fmla="*/ 2927226 h 3864642"/>
                  <a:gd name="connsiteX40" fmla="*/ 622741 w 2516420"/>
                  <a:gd name="connsiteY40" fmla="*/ 3738142 h 3864642"/>
                  <a:gd name="connsiteX41" fmla="*/ 619280 w 2516420"/>
                  <a:gd name="connsiteY41" fmla="*/ 3738142 h 3864642"/>
                  <a:gd name="connsiteX42" fmla="*/ 620946 w 2516420"/>
                  <a:gd name="connsiteY42" fmla="*/ 3745643 h 3864642"/>
                  <a:gd name="connsiteX43" fmla="*/ 490042 w 2516420"/>
                  <a:gd name="connsiteY43" fmla="*/ 3864642 h 3864642"/>
                  <a:gd name="connsiteX44" fmla="*/ 359138 w 2516420"/>
                  <a:gd name="connsiteY44" fmla="*/ 3745643 h 3864642"/>
                  <a:gd name="connsiteX45" fmla="*/ 369425 w 2516420"/>
                  <a:gd name="connsiteY45" fmla="*/ 3699324 h 3864642"/>
                  <a:gd name="connsiteX46" fmla="*/ 370010 w 2516420"/>
                  <a:gd name="connsiteY46" fmla="*/ 3698535 h 3864642"/>
                  <a:gd name="connsiteX47" fmla="*/ 555132 w 2516420"/>
                  <a:gd name="connsiteY47" fmla="*/ 2830307 h 3864642"/>
                  <a:gd name="connsiteX48" fmla="*/ 408807 w 2516420"/>
                  <a:gd name="connsiteY48" fmla="*/ 1886255 h 3864642"/>
                  <a:gd name="connsiteX49" fmla="*/ 314813 w 2516420"/>
                  <a:gd name="connsiteY49" fmla="*/ 1804964 h 3864642"/>
                  <a:gd name="connsiteX50" fmla="*/ 20223 w 2516420"/>
                  <a:gd name="connsiteY50" fmla="*/ 838626 h 3864642"/>
                  <a:gd name="connsiteX51" fmla="*/ 658987 w 2516420"/>
                  <a:gd name="connsiteY51" fmla="*/ 55954 h 3864642"/>
                  <a:gd name="connsiteX52" fmla="*/ 788114 w 2516420"/>
                  <a:gd name="connsiteY52" fmla="*/ 12524 h 3864642"/>
                  <a:gd name="connsiteX53" fmla="*/ 791424 w 2516420"/>
                  <a:gd name="connsiteY53" fmla="*/ 10292 h 3864642"/>
                  <a:gd name="connsiteX54" fmla="*/ 799743 w 2516420"/>
                  <a:gd name="connsiteY54" fmla="*/ 8613 h 3864642"/>
                  <a:gd name="connsiteX55" fmla="*/ 804083 w 2516420"/>
                  <a:gd name="connsiteY55" fmla="*/ 7153 h 3864642"/>
                  <a:gd name="connsiteX56" fmla="*/ 804226 w 2516420"/>
                  <a:gd name="connsiteY56" fmla="*/ 7708 h 3864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516420" h="3864642">
                    <a:moveTo>
                      <a:pt x="893980" y="464400"/>
                    </a:moveTo>
                    <a:cubicBezTo>
                      <a:pt x="1202168" y="464400"/>
                      <a:pt x="1452003" y="718015"/>
                      <a:pt x="1452003" y="1030865"/>
                    </a:cubicBezTo>
                    <a:cubicBezTo>
                      <a:pt x="1452003" y="1343715"/>
                      <a:pt x="1202168" y="1597330"/>
                      <a:pt x="893980" y="1597330"/>
                    </a:cubicBezTo>
                    <a:cubicBezTo>
                      <a:pt x="585792" y="1597330"/>
                      <a:pt x="335957" y="1343715"/>
                      <a:pt x="335957" y="1030865"/>
                    </a:cubicBezTo>
                    <a:cubicBezTo>
                      <a:pt x="335957" y="718015"/>
                      <a:pt x="585792" y="464400"/>
                      <a:pt x="893980" y="464400"/>
                    </a:cubicBezTo>
                    <a:close/>
                    <a:moveTo>
                      <a:pt x="842403" y="0"/>
                    </a:moveTo>
                    <a:cubicBezTo>
                      <a:pt x="914735" y="0"/>
                      <a:pt x="973371" y="58636"/>
                      <a:pt x="973371" y="130968"/>
                    </a:cubicBezTo>
                    <a:cubicBezTo>
                      <a:pt x="973371" y="185217"/>
                      <a:pt x="940388" y="231762"/>
                      <a:pt x="893382" y="251644"/>
                    </a:cubicBezTo>
                    <a:lnTo>
                      <a:pt x="868647" y="256638"/>
                    </a:lnTo>
                    <a:lnTo>
                      <a:pt x="868967" y="257875"/>
                    </a:lnTo>
                    <a:cubicBezTo>
                      <a:pt x="565957" y="336291"/>
                      <a:pt x="334764" y="581527"/>
                      <a:pt x="274330" y="888630"/>
                    </a:cubicBezTo>
                    <a:cubicBezTo>
                      <a:pt x="221452" y="1157345"/>
                      <a:pt x="307512" y="1431760"/>
                      <a:pt x="497807" y="1621694"/>
                    </a:cubicBezTo>
                    <a:lnTo>
                      <a:pt x="549309" y="1666236"/>
                    </a:lnTo>
                    <a:lnTo>
                      <a:pt x="592703" y="1657475"/>
                    </a:lnTo>
                    <a:lnTo>
                      <a:pt x="1195254" y="1657475"/>
                    </a:lnTo>
                    <a:cubicBezTo>
                      <a:pt x="1221476" y="1657475"/>
                      <a:pt x="1246457" y="1662790"/>
                      <a:pt x="1269179" y="1672400"/>
                    </a:cubicBezTo>
                    <a:lnTo>
                      <a:pt x="1282672" y="1681497"/>
                    </a:lnTo>
                    <a:lnTo>
                      <a:pt x="1435624" y="1708432"/>
                    </a:lnTo>
                    <a:cubicBezTo>
                      <a:pt x="1751362" y="1732961"/>
                      <a:pt x="2055185" y="1570305"/>
                      <a:pt x="2209367" y="1292409"/>
                    </a:cubicBezTo>
                    <a:lnTo>
                      <a:pt x="2261895" y="1175348"/>
                    </a:lnTo>
                    <a:lnTo>
                      <a:pt x="2264776" y="1161077"/>
                    </a:lnTo>
                    <a:cubicBezTo>
                      <a:pt x="2284658" y="1114071"/>
                      <a:pt x="2331203" y="1081088"/>
                      <a:pt x="2385452" y="1081088"/>
                    </a:cubicBezTo>
                    <a:cubicBezTo>
                      <a:pt x="2457784" y="1081088"/>
                      <a:pt x="2516420" y="1139724"/>
                      <a:pt x="2516420" y="1212056"/>
                    </a:cubicBezTo>
                    <a:lnTo>
                      <a:pt x="2508431" y="1251626"/>
                    </a:lnTo>
                    <a:lnTo>
                      <a:pt x="2510237" y="1252260"/>
                    </a:lnTo>
                    <a:lnTo>
                      <a:pt x="2506722" y="1260094"/>
                    </a:lnTo>
                    <a:lnTo>
                      <a:pt x="2506128" y="1263035"/>
                    </a:lnTo>
                    <a:lnTo>
                      <a:pt x="2503958" y="1266254"/>
                    </a:lnTo>
                    <a:lnTo>
                      <a:pt x="2435739" y="1418282"/>
                    </a:lnTo>
                    <a:cubicBezTo>
                      <a:pt x="2232494" y="1784609"/>
                      <a:pt x="1831988" y="1999025"/>
                      <a:pt x="1415778" y="1966692"/>
                    </a:cubicBezTo>
                    <a:lnTo>
                      <a:pt x="1367625" y="1960609"/>
                    </a:lnTo>
                    <a:lnTo>
                      <a:pt x="1232825" y="2830308"/>
                    </a:lnTo>
                    <a:lnTo>
                      <a:pt x="1423217" y="3723250"/>
                    </a:lnTo>
                    <a:lnTo>
                      <a:pt x="1428190" y="3745643"/>
                    </a:lnTo>
                    <a:cubicBezTo>
                      <a:pt x="1428190" y="3811364"/>
                      <a:pt x="1369582" y="3864642"/>
                      <a:pt x="1297286" y="3864642"/>
                    </a:cubicBezTo>
                    <a:cubicBezTo>
                      <a:pt x="1224990" y="3864642"/>
                      <a:pt x="1166382" y="3811364"/>
                      <a:pt x="1166382" y="3745643"/>
                    </a:cubicBezTo>
                    <a:lnTo>
                      <a:pt x="1168048" y="3738142"/>
                    </a:lnTo>
                    <a:lnTo>
                      <a:pt x="1165216" y="3738142"/>
                    </a:lnTo>
                    <a:lnTo>
                      <a:pt x="902301" y="2927226"/>
                    </a:lnTo>
                    <a:lnTo>
                      <a:pt x="885656" y="2927226"/>
                    </a:lnTo>
                    <a:lnTo>
                      <a:pt x="622741" y="3738142"/>
                    </a:lnTo>
                    <a:lnTo>
                      <a:pt x="619280" y="3738142"/>
                    </a:lnTo>
                    <a:lnTo>
                      <a:pt x="620946" y="3745643"/>
                    </a:lnTo>
                    <a:cubicBezTo>
                      <a:pt x="620946" y="3811364"/>
                      <a:pt x="562338" y="3864642"/>
                      <a:pt x="490042" y="3864642"/>
                    </a:cubicBezTo>
                    <a:cubicBezTo>
                      <a:pt x="417746" y="3864642"/>
                      <a:pt x="359138" y="3811364"/>
                      <a:pt x="359138" y="3745643"/>
                    </a:cubicBezTo>
                    <a:cubicBezTo>
                      <a:pt x="359138" y="3729213"/>
                      <a:pt x="362801" y="3713560"/>
                      <a:pt x="369425" y="3699324"/>
                    </a:cubicBezTo>
                    <a:lnTo>
                      <a:pt x="370010" y="3698535"/>
                    </a:lnTo>
                    <a:lnTo>
                      <a:pt x="555132" y="2830307"/>
                    </a:lnTo>
                    <a:lnTo>
                      <a:pt x="408807" y="1886255"/>
                    </a:lnTo>
                    <a:lnTo>
                      <a:pt x="314813" y="1804964"/>
                    </a:lnTo>
                    <a:cubicBezTo>
                      <a:pt x="63963" y="1554591"/>
                      <a:pt x="-49482" y="1192851"/>
                      <a:pt x="20223" y="838626"/>
                    </a:cubicBezTo>
                    <a:cubicBezTo>
                      <a:pt x="89928" y="484401"/>
                      <a:pt x="331976" y="192615"/>
                      <a:pt x="658987" y="55954"/>
                    </a:cubicBezTo>
                    <a:lnTo>
                      <a:pt x="788114" y="12524"/>
                    </a:lnTo>
                    <a:lnTo>
                      <a:pt x="791424" y="10292"/>
                    </a:lnTo>
                    <a:lnTo>
                      <a:pt x="799743" y="8613"/>
                    </a:lnTo>
                    <a:lnTo>
                      <a:pt x="804083" y="7153"/>
                    </a:lnTo>
                    <a:lnTo>
                      <a:pt x="804226" y="7708"/>
                    </a:lnTo>
                    <a:close/>
                  </a:path>
                </a:pathLst>
              </a:custGeom>
              <a:gr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71" name="フリーフォーム: 図形 270">
                <a:extLst>
                  <a:ext uri="{FF2B5EF4-FFF2-40B4-BE49-F238E27FC236}">
                    <a16:creationId xmlns:a16="http://schemas.microsoft.com/office/drawing/2014/main" id="{A5F20A8D-530B-7E97-837D-45556A5A9C0F}"/>
                  </a:ext>
                </a:extLst>
              </p:cNvPr>
              <p:cNvSpPr/>
              <p:nvPr/>
            </p:nvSpPr>
            <p:spPr>
              <a:xfrm flipH="1">
                <a:off x="1969302" y="1624635"/>
                <a:ext cx="1422201" cy="2184174"/>
              </a:xfrm>
              <a:custGeom>
                <a:avLst/>
                <a:gdLst>
                  <a:gd name="connsiteX0" fmla="*/ 893980 w 2516420"/>
                  <a:gd name="connsiteY0" fmla="*/ 464400 h 3864642"/>
                  <a:gd name="connsiteX1" fmla="*/ 1452003 w 2516420"/>
                  <a:gd name="connsiteY1" fmla="*/ 1030865 h 3864642"/>
                  <a:gd name="connsiteX2" fmla="*/ 893980 w 2516420"/>
                  <a:gd name="connsiteY2" fmla="*/ 1597330 h 3864642"/>
                  <a:gd name="connsiteX3" fmla="*/ 335957 w 2516420"/>
                  <a:gd name="connsiteY3" fmla="*/ 1030865 h 3864642"/>
                  <a:gd name="connsiteX4" fmla="*/ 893980 w 2516420"/>
                  <a:gd name="connsiteY4" fmla="*/ 464400 h 3864642"/>
                  <a:gd name="connsiteX5" fmla="*/ 842403 w 2516420"/>
                  <a:gd name="connsiteY5" fmla="*/ 0 h 3864642"/>
                  <a:gd name="connsiteX6" fmla="*/ 973371 w 2516420"/>
                  <a:gd name="connsiteY6" fmla="*/ 130968 h 3864642"/>
                  <a:gd name="connsiteX7" fmla="*/ 893382 w 2516420"/>
                  <a:gd name="connsiteY7" fmla="*/ 251644 h 3864642"/>
                  <a:gd name="connsiteX8" fmla="*/ 868647 w 2516420"/>
                  <a:gd name="connsiteY8" fmla="*/ 256638 h 3864642"/>
                  <a:gd name="connsiteX9" fmla="*/ 868967 w 2516420"/>
                  <a:gd name="connsiteY9" fmla="*/ 257875 h 3864642"/>
                  <a:gd name="connsiteX10" fmla="*/ 274330 w 2516420"/>
                  <a:gd name="connsiteY10" fmla="*/ 888630 h 3864642"/>
                  <a:gd name="connsiteX11" fmla="*/ 497807 w 2516420"/>
                  <a:gd name="connsiteY11" fmla="*/ 1621694 h 3864642"/>
                  <a:gd name="connsiteX12" fmla="*/ 549309 w 2516420"/>
                  <a:gd name="connsiteY12" fmla="*/ 1666236 h 3864642"/>
                  <a:gd name="connsiteX13" fmla="*/ 592703 w 2516420"/>
                  <a:gd name="connsiteY13" fmla="*/ 1657475 h 3864642"/>
                  <a:gd name="connsiteX14" fmla="*/ 1195254 w 2516420"/>
                  <a:gd name="connsiteY14" fmla="*/ 1657475 h 3864642"/>
                  <a:gd name="connsiteX15" fmla="*/ 1269179 w 2516420"/>
                  <a:gd name="connsiteY15" fmla="*/ 1672400 h 3864642"/>
                  <a:gd name="connsiteX16" fmla="*/ 1282672 w 2516420"/>
                  <a:gd name="connsiteY16" fmla="*/ 1681497 h 3864642"/>
                  <a:gd name="connsiteX17" fmla="*/ 1435624 w 2516420"/>
                  <a:gd name="connsiteY17" fmla="*/ 1708432 h 3864642"/>
                  <a:gd name="connsiteX18" fmla="*/ 2209367 w 2516420"/>
                  <a:gd name="connsiteY18" fmla="*/ 1292409 h 3864642"/>
                  <a:gd name="connsiteX19" fmla="*/ 2261895 w 2516420"/>
                  <a:gd name="connsiteY19" fmla="*/ 1175348 h 3864642"/>
                  <a:gd name="connsiteX20" fmla="*/ 2264776 w 2516420"/>
                  <a:gd name="connsiteY20" fmla="*/ 1161077 h 3864642"/>
                  <a:gd name="connsiteX21" fmla="*/ 2385452 w 2516420"/>
                  <a:gd name="connsiteY21" fmla="*/ 1081088 h 3864642"/>
                  <a:gd name="connsiteX22" fmla="*/ 2516420 w 2516420"/>
                  <a:gd name="connsiteY22" fmla="*/ 1212056 h 3864642"/>
                  <a:gd name="connsiteX23" fmla="*/ 2508431 w 2516420"/>
                  <a:gd name="connsiteY23" fmla="*/ 1251626 h 3864642"/>
                  <a:gd name="connsiteX24" fmla="*/ 2510237 w 2516420"/>
                  <a:gd name="connsiteY24" fmla="*/ 1252260 h 3864642"/>
                  <a:gd name="connsiteX25" fmla="*/ 2506722 w 2516420"/>
                  <a:gd name="connsiteY25" fmla="*/ 1260094 h 3864642"/>
                  <a:gd name="connsiteX26" fmla="*/ 2506128 w 2516420"/>
                  <a:gd name="connsiteY26" fmla="*/ 1263035 h 3864642"/>
                  <a:gd name="connsiteX27" fmla="*/ 2503958 w 2516420"/>
                  <a:gd name="connsiteY27" fmla="*/ 1266254 h 3864642"/>
                  <a:gd name="connsiteX28" fmla="*/ 2435739 w 2516420"/>
                  <a:gd name="connsiteY28" fmla="*/ 1418282 h 3864642"/>
                  <a:gd name="connsiteX29" fmla="*/ 1415778 w 2516420"/>
                  <a:gd name="connsiteY29" fmla="*/ 1966692 h 3864642"/>
                  <a:gd name="connsiteX30" fmla="*/ 1367625 w 2516420"/>
                  <a:gd name="connsiteY30" fmla="*/ 1960609 h 3864642"/>
                  <a:gd name="connsiteX31" fmla="*/ 1232825 w 2516420"/>
                  <a:gd name="connsiteY31" fmla="*/ 2830308 h 3864642"/>
                  <a:gd name="connsiteX32" fmla="*/ 1423217 w 2516420"/>
                  <a:gd name="connsiteY32" fmla="*/ 3723250 h 3864642"/>
                  <a:gd name="connsiteX33" fmla="*/ 1428190 w 2516420"/>
                  <a:gd name="connsiteY33" fmla="*/ 3745643 h 3864642"/>
                  <a:gd name="connsiteX34" fmla="*/ 1297286 w 2516420"/>
                  <a:gd name="connsiteY34" fmla="*/ 3864642 h 3864642"/>
                  <a:gd name="connsiteX35" fmla="*/ 1166382 w 2516420"/>
                  <a:gd name="connsiteY35" fmla="*/ 3745643 h 3864642"/>
                  <a:gd name="connsiteX36" fmla="*/ 1168048 w 2516420"/>
                  <a:gd name="connsiteY36" fmla="*/ 3738142 h 3864642"/>
                  <a:gd name="connsiteX37" fmla="*/ 1165216 w 2516420"/>
                  <a:gd name="connsiteY37" fmla="*/ 3738142 h 3864642"/>
                  <a:gd name="connsiteX38" fmla="*/ 902301 w 2516420"/>
                  <a:gd name="connsiteY38" fmla="*/ 2927226 h 3864642"/>
                  <a:gd name="connsiteX39" fmla="*/ 885656 w 2516420"/>
                  <a:gd name="connsiteY39" fmla="*/ 2927226 h 3864642"/>
                  <a:gd name="connsiteX40" fmla="*/ 622741 w 2516420"/>
                  <a:gd name="connsiteY40" fmla="*/ 3738142 h 3864642"/>
                  <a:gd name="connsiteX41" fmla="*/ 619280 w 2516420"/>
                  <a:gd name="connsiteY41" fmla="*/ 3738142 h 3864642"/>
                  <a:gd name="connsiteX42" fmla="*/ 620946 w 2516420"/>
                  <a:gd name="connsiteY42" fmla="*/ 3745643 h 3864642"/>
                  <a:gd name="connsiteX43" fmla="*/ 490042 w 2516420"/>
                  <a:gd name="connsiteY43" fmla="*/ 3864642 h 3864642"/>
                  <a:gd name="connsiteX44" fmla="*/ 359138 w 2516420"/>
                  <a:gd name="connsiteY44" fmla="*/ 3745643 h 3864642"/>
                  <a:gd name="connsiteX45" fmla="*/ 369425 w 2516420"/>
                  <a:gd name="connsiteY45" fmla="*/ 3699324 h 3864642"/>
                  <a:gd name="connsiteX46" fmla="*/ 370010 w 2516420"/>
                  <a:gd name="connsiteY46" fmla="*/ 3698535 h 3864642"/>
                  <a:gd name="connsiteX47" fmla="*/ 555132 w 2516420"/>
                  <a:gd name="connsiteY47" fmla="*/ 2830307 h 3864642"/>
                  <a:gd name="connsiteX48" fmla="*/ 408807 w 2516420"/>
                  <a:gd name="connsiteY48" fmla="*/ 1886255 h 3864642"/>
                  <a:gd name="connsiteX49" fmla="*/ 314813 w 2516420"/>
                  <a:gd name="connsiteY49" fmla="*/ 1804964 h 3864642"/>
                  <a:gd name="connsiteX50" fmla="*/ 20223 w 2516420"/>
                  <a:gd name="connsiteY50" fmla="*/ 838626 h 3864642"/>
                  <a:gd name="connsiteX51" fmla="*/ 658987 w 2516420"/>
                  <a:gd name="connsiteY51" fmla="*/ 55954 h 3864642"/>
                  <a:gd name="connsiteX52" fmla="*/ 788114 w 2516420"/>
                  <a:gd name="connsiteY52" fmla="*/ 12524 h 3864642"/>
                  <a:gd name="connsiteX53" fmla="*/ 791424 w 2516420"/>
                  <a:gd name="connsiteY53" fmla="*/ 10292 h 3864642"/>
                  <a:gd name="connsiteX54" fmla="*/ 799743 w 2516420"/>
                  <a:gd name="connsiteY54" fmla="*/ 8613 h 3864642"/>
                  <a:gd name="connsiteX55" fmla="*/ 804083 w 2516420"/>
                  <a:gd name="connsiteY55" fmla="*/ 7153 h 3864642"/>
                  <a:gd name="connsiteX56" fmla="*/ 804226 w 2516420"/>
                  <a:gd name="connsiteY56" fmla="*/ 7708 h 3864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516420" h="3864642">
                    <a:moveTo>
                      <a:pt x="893980" y="464400"/>
                    </a:moveTo>
                    <a:cubicBezTo>
                      <a:pt x="1202168" y="464400"/>
                      <a:pt x="1452003" y="718015"/>
                      <a:pt x="1452003" y="1030865"/>
                    </a:cubicBezTo>
                    <a:cubicBezTo>
                      <a:pt x="1452003" y="1343715"/>
                      <a:pt x="1202168" y="1597330"/>
                      <a:pt x="893980" y="1597330"/>
                    </a:cubicBezTo>
                    <a:cubicBezTo>
                      <a:pt x="585792" y="1597330"/>
                      <a:pt x="335957" y="1343715"/>
                      <a:pt x="335957" y="1030865"/>
                    </a:cubicBezTo>
                    <a:cubicBezTo>
                      <a:pt x="335957" y="718015"/>
                      <a:pt x="585792" y="464400"/>
                      <a:pt x="893980" y="464400"/>
                    </a:cubicBezTo>
                    <a:close/>
                    <a:moveTo>
                      <a:pt x="842403" y="0"/>
                    </a:moveTo>
                    <a:cubicBezTo>
                      <a:pt x="914735" y="0"/>
                      <a:pt x="973371" y="58636"/>
                      <a:pt x="973371" y="130968"/>
                    </a:cubicBezTo>
                    <a:cubicBezTo>
                      <a:pt x="973371" y="185217"/>
                      <a:pt x="940388" y="231762"/>
                      <a:pt x="893382" y="251644"/>
                    </a:cubicBezTo>
                    <a:lnTo>
                      <a:pt x="868647" y="256638"/>
                    </a:lnTo>
                    <a:lnTo>
                      <a:pt x="868967" y="257875"/>
                    </a:lnTo>
                    <a:cubicBezTo>
                      <a:pt x="565957" y="336291"/>
                      <a:pt x="334764" y="581527"/>
                      <a:pt x="274330" y="888630"/>
                    </a:cubicBezTo>
                    <a:cubicBezTo>
                      <a:pt x="221452" y="1157345"/>
                      <a:pt x="307512" y="1431760"/>
                      <a:pt x="497807" y="1621694"/>
                    </a:cubicBezTo>
                    <a:lnTo>
                      <a:pt x="549309" y="1666236"/>
                    </a:lnTo>
                    <a:lnTo>
                      <a:pt x="592703" y="1657475"/>
                    </a:lnTo>
                    <a:lnTo>
                      <a:pt x="1195254" y="1657475"/>
                    </a:lnTo>
                    <a:cubicBezTo>
                      <a:pt x="1221476" y="1657475"/>
                      <a:pt x="1246457" y="1662790"/>
                      <a:pt x="1269179" y="1672400"/>
                    </a:cubicBezTo>
                    <a:lnTo>
                      <a:pt x="1282672" y="1681497"/>
                    </a:lnTo>
                    <a:lnTo>
                      <a:pt x="1435624" y="1708432"/>
                    </a:lnTo>
                    <a:cubicBezTo>
                      <a:pt x="1751362" y="1732961"/>
                      <a:pt x="2055185" y="1570305"/>
                      <a:pt x="2209367" y="1292409"/>
                    </a:cubicBezTo>
                    <a:lnTo>
                      <a:pt x="2261895" y="1175348"/>
                    </a:lnTo>
                    <a:lnTo>
                      <a:pt x="2264776" y="1161077"/>
                    </a:lnTo>
                    <a:cubicBezTo>
                      <a:pt x="2284658" y="1114071"/>
                      <a:pt x="2331203" y="1081088"/>
                      <a:pt x="2385452" y="1081088"/>
                    </a:cubicBezTo>
                    <a:cubicBezTo>
                      <a:pt x="2457784" y="1081088"/>
                      <a:pt x="2516420" y="1139724"/>
                      <a:pt x="2516420" y="1212056"/>
                    </a:cubicBezTo>
                    <a:lnTo>
                      <a:pt x="2508431" y="1251626"/>
                    </a:lnTo>
                    <a:lnTo>
                      <a:pt x="2510237" y="1252260"/>
                    </a:lnTo>
                    <a:lnTo>
                      <a:pt x="2506722" y="1260094"/>
                    </a:lnTo>
                    <a:lnTo>
                      <a:pt x="2506128" y="1263035"/>
                    </a:lnTo>
                    <a:lnTo>
                      <a:pt x="2503958" y="1266254"/>
                    </a:lnTo>
                    <a:lnTo>
                      <a:pt x="2435739" y="1418282"/>
                    </a:lnTo>
                    <a:cubicBezTo>
                      <a:pt x="2232494" y="1784609"/>
                      <a:pt x="1831988" y="1999025"/>
                      <a:pt x="1415778" y="1966692"/>
                    </a:cubicBezTo>
                    <a:lnTo>
                      <a:pt x="1367625" y="1960609"/>
                    </a:lnTo>
                    <a:lnTo>
                      <a:pt x="1232825" y="2830308"/>
                    </a:lnTo>
                    <a:lnTo>
                      <a:pt x="1423217" y="3723250"/>
                    </a:lnTo>
                    <a:lnTo>
                      <a:pt x="1428190" y="3745643"/>
                    </a:lnTo>
                    <a:cubicBezTo>
                      <a:pt x="1428190" y="3811364"/>
                      <a:pt x="1369582" y="3864642"/>
                      <a:pt x="1297286" y="3864642"/>
                    </a:cubicBezTo>
                    <a:cubicBezTo>
                      <a:pt x="1224990" y="3864642"/>
                      <a:pt x="1166382" y="3811364"/>
                      <a:pt x="1166382" y="3745643"/>
                    </a:cubicBezTo>
                    <a:lnTo>
                      <a:pt x="1168048" y="3738142"/>
                    </a:lnTo>
                    <a:lnTo>
                      <a:pt x="1165216" y="3738142"/>
                    </a:lnTo>
                    <a:lnTo>
                      <a:pt x="902301" y="2927226"/>
                    </a:lnTo>
                    <a:lnTo>
                      <a:pt x="885656" y="2927226"/>
                    </a:lnTo>
                    <a:lnTo>
                      <a:pt x="622741" y="3738142"/>
                    </a:lnTo>
                    <a:lnTo>
                      <a:pt x="619280" y="3738142"/>
                    </a:lnTo>
                    <a:lnTo>
                      <a:pt x="620946" y="3745643"/>
                    </a:lnTo>
                    <a:cubicBezTo>
                      <a:pt x="620946" y="3811364"/>
                      <a:pt x="562338" y="3864642"/>
                      <a:pt x="490042" y="3864642"/>
                    </a:cubicBezTo>
                    <a:cubicBezTo>
                      <a:pt x="417746" y="3864642"/>
                      <a:pt x="359138" y="3811364"/>
                      <a:pt x="359138" y="3745643"/>
                    </a:cubicBezTo>
                    <a:cubicBezTo>
                      <a:pt x="359138" y="3729213"/>
                      <a:pt x="362801" y="3713560"/>
                      <a:pt x="369425" y="3699324"/>
                    </a:cubicBezTo>
                    <a:lnTo>
                      <a:pt x="370010" y="3698535"/>
                    </a:lnTo>
                    <a:lnTo>
                      <a:pt x="555132" y="2830307"/>
                    </a:lnTo>
                    <a:lnTo>
                      <a:pt x="408807" y="1886255"/>
                    </a:lnTo>
                    <a:lnTo>
                      <a:pt x="314813" y="1804964"/>
                    </a:lnTo>
                    <a:cubicBezTo>
                      <a:pt x="63963" y="1554591"/>
                      <a:pt x="-49482" y="1192851"/>
                      <a:pt x="20223" y="838626"/>
                    </a:cubicBezTo>
                    <a:cubicBezTo>
                      <a:pt x="89928" y="484401"/>
                      <a:pt x="331976" y="192615"/>
                      <a:pt x="658987" y="55954"/>
                    </a:cubicBezTo>
                    <a:lnTo>
                      <a:pt x="788114" y="12524"/>
                    </a:lnTo>
                    <a:lnTo>
                      <a:pt x="791424" y="10292"/>
                    </a:lnTo>
                    <a:lnTo>
                      <a:pt x="799743" y="8613"/>
                    </a:lnTo>
                    <a:lnTo>
                      <a:pt x="804083" y="7153"/>
                    </a:lnTo>
                    <a:lnTo>
                      <a:pt x="804226" y="7708"/>
                    </a:lnTo>
                    <a:close/>
                  </a:path>
                </a:pathLst>
              </a:custGeom>
              <a:gr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grpSp>
          <p:nvGrpSpPr>
            <p:cNvPr id="273" name="グループ化 272">
              <a:extLst>
                <a:ext uri="{FF2B5EF4-FFF2-40B4-BE49-F238E27FC236}">
                  <a16:creationId xmlns:a16="http://schemas.microsoft.com/office/drawing/2014/main" id="{9B621C27-408C-C2BE-804D-A406D4143CDA}"/>
                </a:ext>
              </a:extLst>
            </p:cNvPr>
            <p:cNvGrpSpPr/>
            <p:nvPr/>
          </p:nvGrpSpPr>
          <p:grpSpPr>
            <a:xfrm>
              <a:off x="2627110" y="1666667"/>
              <a:ext cx="2076175" cy="1559343"/>
              <a:chOff x="483402" y="1624635"/>
              <a:chExt cx="2908101" cy="2184174"/>
            </a:xfrm>
            <a:solidFill>
              <a:schemeClr val="tx1"/>
            </a:solidFill>
          </p:grpSpPr>
          <p:sp>
            <p:nvSpPr>
              <p:cNvPr id="274" name="フリーフォーム: 図形 273">
                <a:extLst>
                  <a:ext uri="{FF2B5EF4-FFF2-40B4-BE49-F238E27FC236}">
                    <a16:creationId xmlns:a16="http://schemas.microsoft.com/office/drawing/2014/main" id="{77DD9794-D91B-9E11-6EB0-D304E82B96A3}"/>
                  </a:ext>
                </a:extLst>
              </p:cNvPr>
              <p:cNvSpPr/>
              <p:nvPr/>
            </p:nvSpPr>
            <p:spPr>
              <a:xfrm>
                <a:off x="483402" y="1624635"/>
                <a:ext cx="1422201" cy="2184174"/>
              </a:xfrm>
              <a:custGeom>
                <a:avLst/>
                <a:gdLst>
                  <a:gd name="connsiteX0" fmla="*/ 893980 w 2516420"/>
                  <a:gd name="connsiteY0" fmla="*/ 464400 h 3864642"/>
                  <a:gd name="connsiteX1" fmla="*/ 1452003 w 2516420"/>
                  <a:gd name="connsiteY1" fmla="*/ 1030865 h 3864642"/>
                  <a:gd name="connsiteX2" fmla="*/ 893980 w 2516420"/>
                  <a:gd name="connsiteY2" fmla="*/ 1597330 h 3864642"/>
                  <a:gd name="connsiteX3" fmla="*/ 335957 w 2516420"/>
                  <a:gd name="connsiteY3" fmla="*/ 1030865 h 3864642"/>
                  <a:gd name="connsiteX4" fmla="*/ 893980 w 2516420"/>
                  <a:gd name="connsiteY4" fmla="*/ 464400 h 3864642"/>
                  <a:gd name="connsiteX5" fmla="*/ 842403 w 2516420"/>
                  <a:gd name="connsiteY5" fmla="*/ 0 h 3864642"/>
                  <a:gd name="connsiteX6" fmla="*/ 973371 w 2516420"/>
                  <a:gd name="connsiteY6" fmla="*/ 130968 h 3864642"/>
                  <a:gd name="connsiteX7" fmla="*/ 893382 w 2516420"/>
                  <a:gd name="connsiteY7" fmla="*/ 251644 h 3864642"/>
                  <a:gd name="connsiteX8" fmla="*/ 868647 w 2516420"/>
                  <a:gd name="connsiteY8" fmla="*/ 256638 h 3864642"/>
                  <a:gd name="connsiteX9" fmla="*/ 868967 w 2516420"/>
                  <a:gd name="connsiteY9" fmla="*/ 257875 h 3864642"/>
                  <a:gd name="connsiteX10" fmla="*/ 274330 w 2516420"/>
                  <a:gd name="connsiteY10" fmla="*/ 888630 h 3864642"/>
                  <a:gd name="connsiteX11" fmla="*/ 497807 w 2516420"/>
                  <a:gd name="connsiteY11" fmla="*/ 1621694 h 3864642"/>
                  <a:gd name="connsiteX12" fmla="*/ 549309 w 2516420"/>
                  <a:gd name="connsiteY12" fmla="*/ 1666236 h 3864642"/>
                  <a:gd name="connsiteX13" fmla="*/ 592703 w 2516420"/>
                  <a:gd name="connsiteY13" fmla="*/ 1657475 h 3864642"/>
                  <a:gd name="connsiteX14" fmla="*/ 1195254 w 2516420"/>
                  <a:gd name="connsiteY14" fmla="*/ 1657475 h 3864642"/>
                  <a:gd name="connsiteX15" fmla="*/ 1269179 w 2516420"/>
                  <a:gd name="connsiteY15" fmla="*/ 1672400 h 3864642"/>
                  <a:gd name="connsiteX16" fmla="*/ 1282672 w 2516420"/>
                  <a:gd name="connsiteY16" fmla="*/ 1681497 h 3864642"/>
                  <a:gd name="connsiteX17" fmla="*/ 1435624 w 2516420"/>
                  <a:gd name="connsiteY17" fmla="*/ 1708432 h 3864642"/>
                  <a:gd name="connsiteX18" fmla="*/ 2209367 w 2516420"/>
                  <a:gd name="connsiteY18" fmla="*/ 1292409 h 3864642"/>
                  <a:gd name="connsiteX19" fmla="*/ 2261895 w 2516420"/>
                  <a:gd name="connsiteY19" fmla="*/ 1175348 h 3864642"/>
                  <a:gd name="connsiteX20" fmla="*/ 2264776 w 2516420"/>
                  <a:gd name="connsiteY20" fmla="*/ 1161077 h 3864642"/>
                  <a:gd name="connsiteX21" fmla="*/ 2385452 w 2516420"/>
                  <a:gd name="connsiteY21" fmla="*/ 1081088 h 3864642"/>
                  <a:gd name="connsiteX22" fmla="*/ 2516420 w 2516420"/>
                  <a:gd name="connsiteY22" fmla="*/ 1212056 h 3864642"/>
                  <a:gd name="connsiteX23" fmla="*/ 2508431 w 2516420"/>
                  <a:gd name="connsiteY23" fmla="*/ 1251626 h 3864642"/>
                  <a:gd name="connsiteX24" fmla="*/ 2510237 w 2516420"/>
                  <a:gd name="connsiteY24" fmla="*/ 1252260 h 3864642"/>
                  <a:gd name="connsiteX25" fmla="*/ 2506722 w 2516420"/>
                  <a:gd name="connsiteY25" fmla="*/ 1260094 h 3864642"/>
                  <a:gd name="connsiteX26" fmla="*/ 2506128 w 2516420"/>
                  <a:gd name="connsiteY26" fmla="*/ 1263035 h 3864642"/>
                  <a:gd name="connsiteX27" fmla="*/ 2503958 w 2516420"/>
                  <a:gd name="connsiteY27" fmla="*/ 1266254 h 3864642"/>
                  <a:gd name="connsiteX28" fmla="*/ 2435739 w 2516420"/>
                  <a:gd name="connsiteY28" fmla="*/ 1418282 h 3864642"/>
                  <a:gd name="connsiteX29" fmla="*/ 1415778 w 2516420"/>
                  <a:gd name="connsiteY29" fmla="*/ 1966692 h 3864642"/>
                  <a:gd name="connsiteX30" fmla="*/ 1367625 w 2516420"/>
                  <a:gd name="connsiteY30" fmla="*/ 1960609 h 3864642"/>
                  <a:gd name="connsiteX31" fmla="*/ 1232825 w 2516420"/>
                  <a:gd name="connsiteY31" fmla="*/ 2830308 h 3864642"/>
                  <a:gd name="connsiteX32" fmla="*/ 1423217 w 2516420"/>
                  <a:gd name="connsiteY32" fmla="*/ 3723250 h 3864642"/>
                  <a:gd name="connsiteX33" fmla="*/ 1428190 w 2516420"/>
                  <a:gd name="connsiteY33" fmla="*/ 3745643 h 3864642"/>
                  <a:gd name="connsiteX34" fmla="*/ 1297286 w 2516420"/>
                  <a:gd name="connsiteY34" fmla="*/ 3864642 h 3864642"/>
                  <a:gd name="connsiteX35" fmla="*/ 1166382 w 2516420"/>
                  <a:gd name="connsiteY35" fmla="*/ 3745643 h 3864642"/>
                  <a:gd name="connsiteX36" fmla="*/ 1168048 w 2516420"/>
                  <a:gd name="connsiteY36" fmla="*/ 3738142 h 3864642"/>
                  <a:gd name="connsiteX37" fmla="*/ 1165216 w 2516420"/>
                  <a:gd name="connsiteY37" fmla="*/ 3738142 h 3864642"/>
                  <a:gd name="connsiteX38" fmla="*/ 902301 w 2516420"/>
                  <a:gd name="connsiteY38" fmla="*/ 2927226 h 3864642"/>
                  <a:gd name="connsiteX39" fmla="*/ 885656 w 2516420"/>
                  <a:gd name="connsiteY39" fmla="*/ 2927226 h 3864642"/>
                  <a:gd name="connsiteX40" fmla="*/ 622741 w 2516420"/>
                  <a:gd name="connsiteY40" fmla="*/ 3738142 h 3864642"/>
                  <a:gd name="connsiteX41" fmla="*/ 619280 w 2516420"/>
                  <a:gd name="connsiteY41" fmla="*/ 3738142 h 3864642"/>
                  <a:gd name="connsiteX42" fmla="*/ 620946 w 2516420"/>
                  <a:gd name="connsiteY42" fmla="*/ 3745643 h 3864642"/>
                  <a:gd name="connsiteX43" fmla="*/ 490042 w 2516420"/>
                  <a:gd name="connsiteY43" fmla="*/ 3864642 h 3864642"/>
                  <a:gd name="connsiteX44" fmla="*/ 359138 w 2516420"/>
                  <a:gd name="connsiteY44" fmla="*/ 3745643 h 3864642"/>
                  <a:gd name="connsiteX45" fmla="*/ 369425 w 2516420"/>
                  <a:gd name="connsiteY45" fmla="*/ 3699324 h 3864642"/>
                  <a:gd name="connsiteX46" fmla="*/ 370010 w 2516420"/>
                  <a:gd name="connsiteY46" fmla="*/ 3698535 h 3864642"/>
                  <a:gd name="connsiteX47" fmla="*/ 555132 w 2516420"/>
                  <a:gd name="connsiteY47" fmla="*/ 2830307 h 3864642"/>
                  <a:gd name="connsiteX48" fmla="*/ 408807 w 2516420"/>
                  <a:gd name="connsiteY48" fmla="*/ 1886255 h 3864642"/>
                  <a:gd name="connsiteX49" fmla="*/ 314813 w 2516420"/>
                  <a:gd name="connsiteY49" fmla="*/ 1804964 h 3864642"/>
                  <a:gd name="connsiteX50" fmla="*/ 20223 w 2516420"/>
                  <a:gd name="connsiteY50" fmla="*/ 838626 h 3864642"/>
                  <a:gd name="connsiteX51" fmla="*/ 658987 w 2516420"/>
                  <a:gd name="connsiteY51" fmla="*/ 55954 h 3864642"/>
                  <a:gd name="connsiteX52" fmla="*/ 788114 w 2516420"/>
                  <a:gd name="connsiteY52" fmla="*/ 12524 h 3864642"/>
                  <a:gd name="connsiteX53" fmla="*/ 791424 w 2516420"/>
                  <a:gd name="connsiteY53" fmla="*/ 10292 h 3864642"/>
                  <a:gd name="connsiteX54" fmla="*/ 799743 w 2516420"/>
                  <a:gd name="connsiteY54" fmla="*/ 8613 h 3864642"/>
                  <a:gd name="connsiteX55" fmla="*/ 804083 w 2516420"/>
                  <a:gd name="connsiteY55" fmla="*/ 7153 h 3864642"/>
                  <a:gd name="connsiteX56" fmla="*/ 804226 w 2516420"/>
                  <a:gd name="connsiteY56" fmla="*/ 7708 h 3864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516420" h="3864642">
                    <a:moveTo>
                      <a:pt x="893980" y="464400"/>
                    </a:moveTo>
                    <a:cubicBezTo>
                      <a:pt x="1202168" y="464400"/>
                      <a:pt x="1452003" y="718015"/>
                      <a:pt x="1452003" y="1030865"/>
                    </a:cubicBezTo>
                    <a:cubicBezTo>
                      <a:pt x="1452003" y="1343715"/>
                      <a:pt x="1202168" y="1597330"/>
                      <a:pt x="893980" y="1597330"/>
                    </a:cubicBezTo>
                    <a:cubicBezTo>
                      <a:pt x="585792" y="1597330"/>
                      <a:pt x="335957" y="1343715"/>
                      <a:pt x="335957" y="1030865"/>
                    </a:cubicBezTo>
                    <a:cubicBezTo>
                      <a:pt x="335957" y="718015"/>
                      <a:pt x="585792" y="464400"/>
                      <a:pt x="893980" y="464400"/>
                    </a:cubicBezTo>
                    <a:close/>
                    <a:moveTo>
                      <a:pt x="842403" y="0"/>
                    </a:moveTo>
                    <a:cubicBezTo>
                      <a:pt x="914735" y="0"/>
                      <a:pt x="973371" y="58636"/>
                      <a:pt x="973371" y="130968"/>
                    </a:cubicBezTo>
                    <a:cubicBezTo>
                      <a:pt x="973371" y="185217"/>
                      <a:pt x="940388" y="231762"/>
                      <a:pt x="893382" y="251644"/>
                    </a:cubicBezTo>
                    <a:lnTo>
                      <a:pt x="868647" y="256638"/>
                    </a:lnTo>
                    <a:lnTo>
                      <a:pt x="868967" y="257875"/>
                    </a:lnTo>
                    <a:cubicBezTo>
                      <a:pt x="565957" y="336291"/>
                      <a:pt x="334764" y="581527"/>
                      <a:pt x="274330" y="888630"/>
                    </a:cubicBezTo>
                    <a:cubicBezTo>
                      <a:pt x="221452" y="1157345"/>
                      <a:pt x="307512" y="1431760"/>
                      <a:pt x="497807" y="1621694"/>
                    </a:cubicBezTo>
                    <a:lnTo>
                      <a:pt x="549309" y="1666236"/>
                    </a:lnTo>
                    <a:lnTo>
                      <a:pt x="592703" y="1657475"/>
                    </a:lnTo>
                    <a:lnTo>
                      <a:pt x="1195254" y="1657475"/>
                    </a:lnTo>
                    <a:cubicBezTo>
                      <a:pt x="1221476" y="1657475"/>
                      <a:pt x="1246457" y="1662790"/>
                      <a:pt x="1269179" y="1672400"/>
                    </a:cubicBezTo>
                    <a:lnTo>
                      <a:pt x="1282672" y="1681497"/>
                    </a:lnTo>
                    <a:lnTo>
                      <a:pt x="1435624" y="1708432"/>
                    </a:lnTo>
                    <a:cubicBezTo>
                      <a:pt x="1751362" y="1732961"/>
                      <a:pt x="2055185" y="1570305"/>
                      <a:pt x="2209367" y="1292409"/>
                    </a:cubicBezTo>
                    <a:lnTo>
                      <a:pt x="2261895" y="1175348"/>
                    </a:lnTo>
                    <a:lnTo>
                      <a:pt x="2264776" y="1161077"/>
                    </a:lnTo>
                    <a:cubicBezTo>
                      <a:pt x="2284658" y="1114071"/>
                      <a:pt x="2331203" y="1081088"/>
                      <a:pt x="2385452" y="1081088"/>
                    </a:cubicBezTo>
                    <a:cubicBezTo>
                      <a:pt x="2457784" y="1081088"/>
                      <a:pt x="2516420" y="1139724"/>
                      <a:pt x="2516420" y="1212056"/>
                    </a:cubicBezTo>
                    <a:lnTo>
                      <a:pt x="2508431" y="1251626"/>
                    </a:lnTo>
                    <a:lnTo>
                      <a:pt x="2510237" y="1252260"/>
                    </a:lnTo>
                    <a:lnTo>
                      <a:pt x="2506722" y="1260094"/>
                    </a:lnTo>
                    <a:lnTo>
                      <a:pt x="2506128" y="1263035"/>
                    </a:lnTo>
                    <a:lnTo>
                      <a:pt x="2503958" y="1266254"/>
                    </a:lnTo>
                    <a:lnTo>
                      <a:pt x="2435739" y="1418282"/>
                    </a:lnTo>
                    <a:cubicBezTo>
                      <a:pt x="2232494" y="1784609"/>
                      <a:pt x="1831988" y="1999025"/>
                      <a:pt x="1415778" y="1966692"/>
                    </a:cubicBezTo>
                    <a:lnTo>
                      <a:pt x="1367625" y="1960609"/>
                    </a:lnTo>
                    <a:lnTo>
                      <a:pt x="1232825" y="2830308"/>
                    </a:lnTo>
                    <a:lnTo>
                      <a:pt x="1423217" y="3723250"/>
                    </a:lnTo>
                    <a:lnTo>
                      <a:pt x="1428190" y="3745643"/>
                    </a:lnTo>
                    <a:cubicBezTo>
                      <a:pt x="1428190" y="3811364"/>
                      <a:pt x="1369582" y="3864642"/>
                      <a:pt x="1297286" y="3864642"/>
                    </a:cubicBezTo>
                    <a:cubicBezTo>
                      <a:pt x="1224990" y="3864642"/>
                      <a:pt x="1166382" y="3811364"/>
                      <a:pt x="1166382" y="3745643"/>
                    </a:cubicBezTo>
                    <a:lnTo>
                      <a:pt x="1168048" y="3738142"/>
                    </a:lnTo>
                    <a:lnTo>
                      <a:pt x="1165216" y="3738142"/>
                    </a:lnTo>
                    <a:lnTo>
                      <a:pt x="902301" y="2927226"/>
                    </a:lnTo>
                    <a:lnTo>
                      <a:pt x="885656" y="2927226"/>
                    </a:lnTo>
                    <a:lnTo>
                      <a:pt x="622741" y="3738142"/>
                    </a:lnTo>
                    <a:lnTo>
                      <a:pt x="619280" y="3738142"/>
                    </a:lnTo>
                    <a:lnTo>
                      <a:pt x="620946" y="3745643"/>
                    </a:lnTo>
                    <a:cubicBezTo>
                      <a:pt x="620946" y="3811364"/>
                      <a:pt x="562338" y="3864642"/>
                      <a:pt x="490042" y="3864642"/>
                    </a:cubicBezTo>
                    <a:cubicBezTo>
                      <a:pt x="417746" y="3864642"/>
                      <a:pt x="359138" y="3811364"/>
                      <a:pt x="359138" y="3745643"/>
                    </a:cubicBezTo>
                    <a:cubicBezTo>
                      <a:pt x="359138" y="3729213"/>
                      <a:pt x="362801" y="3713560"/>
                      <a:pt x="369425" y="3699324"/>
                    </a:cubicBezTo>
                    <a:lnTo>
                      <a:pt x="370010" y="3698535"/>
                    </a:lnTo>
                    <a:lnTo>
                      <a:pt x="555132" y="2830307"/>
                    </a:lnTo>
                    <a:lnTo>
                      <a:pt x="408807" y="1886255"/>
                    </a:lnTo>
                    <a:lnTo>
                      <a:pt x="314813" y="1804964"/>
                    </a:lnTo>
                    <a:cubicBezTo>
                      <a:pt x="63963" y="1554591"/>
                      <a:pt x="-49482" y="1192851"/>
                      <a:pt x="20223" y="838626"/>
                    </a:cubicBezTo>
                    <a:cubicBezTo>
                      <a:pt x="89928" y="484401"/>
                      <a:pt x="331976" y="192615"/>
                      <a:pt x="658987" y="55954"/>
                    </a:cubicBezTo>
                    <a:lnTo>
                      <a:pt x="788114" y="12524"/>
                    </a:lnTo>
                    <a:lnTo>
                      <a:pt x="791424" y="10292"/>
                    </a:lnTo>
                    <a:lnTo>
                      <a:pt x="799743" y="8613"/>
                    </a:lnTo>
                    <a:lnTo>
                      <a:pt x="804083" y="7153"/>
                    </a:lnTo>
                    <a:lnTo>
                      <a:pt x="804226" y="7708"/>
                    </a:lnTo>
                    <a:close/>
                  </a:path>
                </a:pathLst>
              </a:custGeom>
              <a:gr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76" name="フリーフォーム: 図形 275">
                <a:extLst>
                  <a:ext uri="{FF2B5EF4-FFF2-40B4-BE49-F238E27FC236}">
                    <a16:creationId xmlns:a16="http://schemas.microsoft.com/office/drawing/2014/main" id="{32C8A586-4716-C168-8837-F6D2923EB2C4}"/>
                  </a:ext>
                </a:extLst>
              </p:cNvPr>
              <p:cNvSpPr/>
              <p:nvPr/>
            </p:nvSpPr>
            <p:spPr>
              <a:xfrm flipH="1">
                <a:off x="1969302" y="1624635"/>
                <a:ext cx="1422201" cy="2184174"/>
              </a:xfrm>
              <a:custGeom>
                <a:avLst/>
                <a:gdLst>
                  <a:gd name="connsiteX0" fmla="*/ 893980 w 2516420"/>
                  <a:gd name="connsiteY0" fmla="*/ 464400 h 3864642"/>
                  <a:gd name="connsiteX1" fmla="*/ 1452003 w 2516420"/>
                  <a:gd name="connsiteY1" fmla="*/ 1030865 h 3864642"/>
                  <a:gd name="connsiteX2" fmla="*/ 893980 w 2516420"/>
                  <a:gd name="connsiteY2" fmla="*/ 1597330 h 3864642"/>
                  <a:gd name="connsiteX3" fmla="*/ 335957 w 2516420"/>
                  <a:gd name="connsiteY3" fmla="*/ 1030865 h 3864642"/>
                  <a:gd name="connsiteX4" fmla="*/ 893980 w 2516420"/>
                  <a:gd name="connsiteY4" fmla="*/ 464400 h 3864642"/>
                  <a:gd name="connsiteX5" fmla="*/ 842403 w 2516420"/>
                  <a:gd name="connsiteY5" fmla="*/ 0 h 3864642"/>
                  <a:gd name="connsiteX6" fmla="*/ 973371 w 2516420"/>
                  <a:gd name="connsiteY6" fmla="*/ 130968 h 3864642"/>
                  <a:gd name="connsiteX7" fmla="*/ 893382 w 2516420"/>
                  <a:gd name="connsiteY7" fmla="*/ 251644 h 3864642"/>
                  <a:gd name="connsiteX8" fmla="*/ 868647 w 2516420"/>
                  <a:gd name="connsiteY8" fmla="*/ 256638 h 3864642"/>
                  <a:gd name="connsiteX9" fmla="*/ 868967 w 2516420"/>
                  <a:gd name="connsiteY9" fmla="*/ 257875 h 3864642"/>
                  <a:gd name="connsiteX10" fmla="*/ 274330 w 2516420"/>
                  <a:gd name="connsiteY10" fmla="*/ 888630 h 3864642"/>
                  <a:gd name="connsiteX11" fmla="*/ 497807 w 2516420"/>
                  <a:gd name="connsiteY11" fmla="*/ 1621694 h 3864642"/>
                  <a:gd name="connsiteX12" fmla="*/ 549309 w 2516420"/>
                  <a:gd name="connsiteY12" fmla="*/ 1666236 h 3864642"/>
                  <a:gd name="connsiteX13" fmla="*/ 592703 w 2516420"/>
                  <a:gd name="connsiteY13" fmla="*/ 1657475 h 3864642"/>
                  <a:gd name="connsiteX14" fmla="*/ 1195254 w 2516420"/>
                  <a:gd name="connsiteY14" fmla="*/ 1657475 h 3864642"/>
                  <a:gd name="connsiteX15" fmla="*/ 1269179 w 2516420"/>
                  <a:gd name="connsiteY15" fmla="*/ 1672400 h 3864642"/>
                  <a:gd name="connsiteX16" fmla="*/ 1282672 w 2516420"/>
                  <a:gd name="connsiteY16" fmla="*/ 1681497 h 3864642"/>
                  <a:gd name="connsiteX17" fmla="*/ 1435624 w 2516420"/>
                  <a:gd name="connsiteY17" fmla="*/ 1708432 h 3864642"/>
                  <a:gd name="connsiteX18" fmla="*/ 2209367 w 2516420"/>
                  <a:gd name="connsiteY18" fmla="*/ 1292409 h 3864642"/>
                  <a:gd name="connsiteX19" fmla="*/ 2261895 w 2516420"/>
                  <a:gd name="connsiteY19" fmla="*/ 1175348 h 3864642"/>
                  <a:gd name="connsiteX20" fmla="*/ 2264776 w 2516420"/>
                  <a:gd name="connsiteY20" fmla="*/ 1161077 h 3864642"/>
                  <a:gd name="connsiteX21" fmla="*/ 2385452 w 2516420"/>
                  <a:gd name="connsiteY21" fmla="*/ 1081088 h 3864642"/>
                  <a:gd name="connsiteX22" fmla="*/ 2516420 w 2516420"/>
                  <a:gd name="connsiteY22" fmla="*/ 1212056 h 3864642"/>
                  <a:gd name="connsiteX23" fmla="*/ 2508431 w 2516420"/>
                  <a:gd name="connsiteY23" fmla="*/ 1251626 h 3864642"/>
                  <a:gd name="connsiteX24" fmla="*/ 2510237 w 2516420"/>
                  <a:gd name="connsiteY24" fmla="*/ 1252260 h 3864642"/>
                  <a:gd name="connsiteX25" fmla="*/ 2506722 w 2516420"/>
                  <a:gd name="connsiteY25" fmla="*/ 1260094 h 3864642"/>
                  <a:gd name="connsiteX26" fmla="*/ 2506128 w 2516420"/>
                  <a:gd name="connsiteY26" fmla="*/ 1263035 h 3864642"/>
                  <a:gd name="connsiteX27" fmla="*/ 2503958 w 2516420"/>
                  <a:gd name="connsiteY27" fmla="*/ 1266254 h 3864642"/>
                  <a:gd name="connsiteX28" fmla="*/ 2435739 w 2516420"/>
                  <a:gd name="connsiteY28" fmla="*/ 1418282 h 3864642"/>
                  <a:gd name="connsiteX29" fmla="*/ 1415778 w 2516420"/>
                  <a:gd name="connsiteY29" fmla="*/ 1966692 h 3864642"/>
                  <a:gd name="connsiteX30" fmla="*/ 1367625 w 2516420"/>
                  <a:gd name="connsiteY30" fmla="*/ 1960609 h 3864642"/>
                  <a:gd name="connsiteX31" fmla="*/ 1232825 w 2516420"/>
                  <a:gd name="connsiteY31" fmla="*/ 2830308 h 3864642"/>
                  <a:gd name="connsiteX32" fmla="*/ 1423217 w 2516420"/>
                  <a:gd name="connsiteY32" fmla="*/ 3723250 h 3864642"/>
                  <a:gd name="connsiteX33" fmla="*/ 1428190 w 2516420"/>
                  <a:gd name="connsiteY33" fmla="*/ 3745643 h 3864642"/>
                  <a:gd name="connsiteX34" fmla="*/ 1297286 w 2516420"/>
                  <a:gd name="connsiteY34" fmla="*/ 3864642 h 3864642"/>
                  <a:gd name="connsiteX35" fmla="*/ 1166382 w 2516420"/>
                  <a:gd name="connsiteY35" fmla="*/ 3745643 h 3864642"/>
                  <a:gd name="connsiteX36" fmla="*/ 1168048 w 2516420"/>
                  <a:gd name="connsiteY36" fmla="*/ 3738142 h 3864642"/>
                  <a:gd name="connsiteX37" fmla="*/ 1165216 w 2516420"/>
                  <a:gd name="connsiteY37" fmla="*/ 3738142 h 3864642"/>
                  <a:gd name="connsiteX38" fmla="*/ 902301 w 2516420"/>
                  <a:gd name="connsiteY38" fmla="*/ 2927226 h 3864642"/>
                  <a:gd name="connsiteX39" fmla="*/ 885656 w 2516420"/>
                  <a:gd name="connsiteY39" fmla="*/ 2927226 h 3864642"/>
                  <a:gd name="connsiteX40" fmla="*/ 622741 w 2516420"/>
                  <a:gd name="connsiteY40" fmla="*/ 3738142 h 3864642"/>
                  <a:gd name="connsiteX41" fmla="*/ 619280 w 2516420"/>
                  <a:gd name="connsiteY41" fmla="*/ 3738142 h 3864642"/>
                  <a:gd name="connsiteX42" fmla="*/ 620946 w 2516420"/>
                  <a:gd name="connsiteY42" fmla="*/ 3745643 h 3864642"/>
                  <a:gd name="connsiteX43" fmla="*/ 490042 w 2516420"/>
                  <a:gd name="connsiteY43" fmla="*/ 3864642 h 3864642"/>
                  <a:gd name="connsiteX44" fmla="*/ 359138 w 2516420"/>
                  <a:gd name="connsiteY44" fmla="*/ 3745643 h 3864642"/>
                  <a:gd name="connsiteX45" fmla="*/ 369425 w 2516420"/>
                  <a:gd name="connsiteY45" fmla="*/ 3699324 h 3864642"/>
                  <a:gd name="connsiteX46" fmla="*/ 370010 w 2516420"/>
                  <a:gd name="connsiteY46" fmla="*/ 3698535 h 3864642"/>
                  <a:gd name="connsiteX47" fmla="*/ 555132 w 2516420"/>
                  <a:gd name="connsiteY47" fmla="*/ 2830307 h 3864642"/>
                  <a:gd name="connsiteX48" fmla="*/ 408807 w 2516420"/>
                  <a:gd name="connsiteY48" fmla="*/ 1886255 h 3864642"/>
                  <a:gd name="connsiteX49" fmla="*/ 314813 w 2516420"/>
                  <a:gd name="connsiteY49" fmla="*/ 1804964 h 3864642"/>
                  <a:gd name="connsiteX50" fmla="*/ 20223 w 2516420"/>
                  <a:gd name="connsiteY50" fmla="*/ 838626 h 3864642"/>
                  <a:gd name="connsiteX51" fmla="*/ 658987 w 2516420"/>
                  <a:gd name="connsiteY51" fmla="*/ 55954 h 3864642"/>
                  <a:gd name="connsiteX52" fmla="*/ 788114 w 2516420"/>
                  <a:gd name="connsiteY52" fmla="*/ 12524 h 3864642"/>
                  <a:gd name="connsiteX53" fmla="*/ 791424 w 2516420"/>
                  <a:gd name="connsiteY53" fmla="*/ 10292 h 3864642"/>
                  <a:gd name="connsiteX54" fmla="*/ 799743 w 2516420"/>
                  <a:gd name="connsiteY54" fmla="*/ 8613 h 3864642"/>
                  <a:gd name="connsiteX55" fmla="*/ 804083 w 2516420"/>
                  <a:gd name="connsiteY55" fmla="*/ 7153 h 3864642"/>
                  <a:gd name="connsiteX56" fmla="*/ 804226 w 2516420"/>
                  <a:gd name="connsiteY56" fmla="*/ 7708 h 3864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516420" h="3864642">
                    <a:moveTo>
                      <a:pt x="893980" y="464400"/>
                    </a:moveTo>
                    <a:cubicBezTo>
                      <a:pt x="1202168" y="464400"/>
                      <a:pt x="1452003" y="718015"/>
                      <a:pt x="1452003" y="1030865"/>
                    </a:cubicBezTo>
                    <a:cubicBezTo>
                      <a:pt x="1452003" y="1343715"/>
                      <a:pt x="1202168" y="1597330"/>
                      <a:pt x="893980" y="1597330"/>
                    </a:cubicBezTo>
                    <a:cubicBezTo>
                      <a:pt x="585792" y="1597330"/>
                      <a:pt x="335957" y="1343715"/>
                      <a:pt x="335957" y="1030865"/>
                    </a:cubicBezTo>
                    <a:cubicBezTo>
                      <a:pt x="335957" y="718015"/>
                      <a:pt x="585792" y="464400"/>
                      <a:pt x="893980" y="464400"/>
                    </a:cubicBezTo>
                    <a:close/>
                    <a:moveTo>
                      <a:pt x="842403" y="0"/>
                    </a:moveTo>
                    <a:cubicBezTo>
                      <a:pt x="914735" y="0"/>
                      <a:pt x="973371" y="58636"/>
                      <a:pt x="973371" y="130968"/>
                    </a:cubicBezTo>
                    <a:cubicBezTo>
                      <a:pt x="973371" y="185217"/>
                      <a:pt x="940388" y="231762"/>
                      <a:pt x="893382" y="251644"/>
                    </a:cubicBezTo>
                    <a:lnTo>
                      <a:pt x="868647" y="256638"/>
                    </a:lnTo>
                    <a:lnTo>
                      <a:pt x="868967" y="257875"/>
                    </a:lnTo>
                    <a:cubicBezTo>
                      <a:pt x="565957" y="336291"/>
                      <a:pt x="334764" y="581527"/>
                      <a:pt x="274330" y="888630"/>
                    </a:cubicBezTo>
                    <a:cubicBezTo>
                      <a:pt x="221452" y="1157345"/>
                      <a:pt x="307512" y="1431760"/>
                      <a:pt x="497807" y="1621694"/>
                    </a:cubicBezTo>
                    <a:lnTo>
                      <a:pt x="549309" y="1666236"/>
                    </a:lnTo>
                    <a:lnTo>
                      <a:pt x="592703" y="1657475"/>
                    </a:lnTo>
                    <a:lnTo>
                      <a:pt x="1195254" y="1657475"/>
                    </a:lnTo>
                    <a:cubicBezTo>
                      <a:pt x="1221476" y="1657475"/>
                      <a:pt x="1246457" y="1662790"/>
                      <a:pt x="1269179" y="1672400"/>
                    </a:cubicBezTo>
                    <a:lnTo>
                      <a:pt x="1282672" y="1681497"/>
                    </a:lnTo>
                    <a:lnTo>
                      <a:pt x="1435624" y="1708432"/>
                    </a:lnTo>
                    <a:cubicBezTo>
                      <a:pt x="1751362" y="1732961"/>
                      <a:pt x="2055185" y="1570305"/>
                      <a:pt x="2209367" y="1292409"/>
                    </a:cubicBezTo>
                    <a:lnTo>
                      <a:pt x="2261895" y="1175348"/>
                    </a:lnTo>
                    <a:lnTo>
                      <a:pt x="2264776" y="1161077"/>
                    </a:lnTo>
                    <a:cubicBezTo>
                      <a:pt x="2284658" y="1114071"/>
                      <a:pt x="2331203" y="1081088"/>
                      <a:pt x="2385452" y="1081088"/>
                    </a:cubicBezTo>
                    <a:cubicBezTo>
                      <a:pt x="2457784" y="1081088"/>
                      <a:pt x="2516420" y="1139724"/>
                      <a:pt x="2516420" y="1212056"/>
                    </a:cubicBezTo>
                    <a:lnTo>
                      <a:pt x="2508431" y="1251626"/>
                    </a:lnTo>
                    <a:lnTo>
                      <a:pt x="2510237" y="1252260"/>
                    </a:lnTo>
                    <a:lnTo>
                      <a:pt x="2506722" y="1260094"/>
                    </a:lnTo>
                    <a:lnTo>
                      <a:pt x="2506128" y="1263035"/>
                    </a:lnTo>
                    <a:lnTo>
                      <a:pt x="2503958" y="1266254"/>
                    </a:lnTo>
                    <a:lnTo>
                      <a:pt x="2435739" y="1418282"/>
                    </a:lnTo>
                    <a:cubicBezTo>
                      <a:pt x="2232494" y="1784609"/>
                      <a:pt x="1831988" y="1999025"/>
                      <a:pt x="1415778" y="1966692"/>
                    </a:cubicBezTo>
                    <a:lnTo>
                      <a:pt x="1367625" y="1960609"/>
                    </a:lnTo>
                    <a:lnTo>
                      <a:pt x="1232825" y="2830308"/>
                    </a:lnTo>
                    <a:lnTo>
                      <a:pt x="1423217" y="3723250"/>
                    </a:lnTo>
                    <a:lnTo>
                      <a:pt x="1428190" y="3745643"/>
                    </a:lnTo>
                    <a:cubicBezTo>
                      <a:pt x="1428190" y="3811364"/>
                      <a:pt x="1369582" y="3864642"/>
                      <a:pt x="1297286" y="3864642"/>
                    </a:cubicBezTo>
                    <a:cubicBezTo>
                      <a:pt x="1224990" y="3864642"/>
                      <a:pt x="1166382" y="3811364"/>
                      <a:pt x="1166382" y="3745643"/>
                    </a:cubicBezTo>
                    <a:lnTo>
                      <a:pt x="1168048" y="3738142"/>
                    </a:lnTo>
                    <a:lnTo>
                      <a:pt x="1165216" y="3738142"/>
                    </a:lnTo>
                    <a:lnTo>
                      <a:pt x="902301" y="2927226"/>
                    </a:lnTo>
                    <a:lnTo>
                      <a:pt x="885656" y="2927226"/>
                    </a:lnTo>
                    <a:lnTo>
                      <a:pt x="622741" y="3738142"/>
                    </a:lnTo>
                    <a:lnTo>
                      <a:pt x="619280" y="3738142"/>
                    </a:lnTo>
                    <a:lnTo>
                      <a:pt x="620946" y="3745643"/>
                    </a:lnTo>
                    <a:cubicBezTo>
                      <a:pt x="620946" y="3811364"/>
                      <a:pt x="562338" y="3864642"/>
                      <a:pt x="490042" y="3864642"/>
                    </a:cubicBezTo>
                    <a:cubicBezTo>
                      <a:pt x="417746" y="3864642"/>
                      <a:pt x="359138" y="3811364"/>
                      <a:pt x="359138" y="3745643"/>
                    </a:cubicBezTo>
                    <a:cubicBezTo>
                      <a:pt x="359138" y="3729213"/>
                      <a:pt x="362801" y="3713560"/>
                      <a:pt x="369425" y="3699324"/>
                    </a:cubicBezTo>
                    <a:lnTo>
                      <a:pt x="370010" y="3698535"/>
                    </a:lnTo>
                    <a:lnTo>
                      <a:pt x="555132" y="2830307"/>
                    </a:lnTo>
                    <a:lnTo>
                      <a:pt x="408807" y="1886255"/>
                    </a:lnTo>
                    <a:lnTo>
                      <a:pt x="314813" y="1804964"/>
                    </a:lnTo>
                    <a:cubicBezTo>
                      <a:pt x="63963" y="1554591"/>
                      <a:pt x="-49482" y="1192851"/>
                      <a:pt x="20223" y="838626"/>
                    </a:cubicBezTo>
                    <a:cubicBezTo>
                      <a:pt x="89928" y="484401"/>
                      <a:pt x="331976" y="192615"/>
                      <a:pt x="658987" y="55954"/>
                    </a:cubicBezTo>
                    <a:lnTo>
                      <a:pt x="788114" y="12524"/>
                    </a:lnTo>
                    <a:lnTo>
                      <a:pt x="791424" y="10292"/>
                    </a:lnTo>
                    <a:lnTo>
                      <a:pt x="799743" y="8613"/>
                    </a:lnTo>
                    <a:lnTo>
                      <a:pt x="804083" y="7153"/>
                    </a:lnTo>
                    <a:lnTo>
                      <a:pt x="804226" y="7708"/>
                    </a:lnTo>
                    <a:close/>
                  </a:path>
                </a:pathLst>
              </a:custGeom>
              <a:gr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grpSp>
          <p:nvGrpSpPr>
            <p:cNvPr id="285" name="グループ化 284">
              <a:extLst>
                <a:ext uri="{FF2B5EF4-FFF2-40B4-BE49-F238E27FC236}">
                  <a16:creationId xmlns:a16="http://schemas.microsoft.com/office/drawing/2014/main" id="{4231D2BC-BE70-910D-B6F5-FB4E566E8784}"/>
                </a:ext>
              </a:extLst>
            </p:cNvPr>
            <p:cNvGrpSpPr/>
            <p:nvPr/>
          </p:nvGrpSpPr>
          <p:grpSpPr>
            <a:xfrm>
              <a:off x="4899935" y="1666667"/>
              <a:ext cx="2076175" cy="1559344"/>
              <a:chOff x="483402" y="1624634"/>
              <a:chExt cx="2908101" cy="2184175"/>
            </a:xfrm>
            <a:solidFill>
              <a:schemeClr val="tx1"/>
            </a:solidFill>
          </p:grpSpPr>
          <p:sp>
            <p:nvSpPr>
              <p:cNvPr id="286" name="フリーフォーム: 図形 285">
                <a:extLst>
                  <a:ext uri="{FF2B5EF4-FFF2-40B4-BE49-F238E27FC236}">
                    <a16:creationId xmlns:a16="http://schemas.microsoft.com/office/drawing/2014/main" id="{BFB926E3-0272-F1AC-C145-81A0A8B7B18B}"/>
                  </a:ext>
                </a:extLst>
              </p:cNvPr>
              <p:cNvSpPr/>
              <p:nvPr/>
            </p:nvSpPr>
            <p:spPr>
              <a:xfrm>
                <a:off x="483402" y="1624634"/>
                <a:ext cx="1422200" cy="2184174"/>
              </a:xfrm>
              <a:custGeom>
                <a:avLst/>
                <a:gdLst>
                  <a:gd name="connsiteX0" fmla="*/ 893980 w 2516420"/>
                  <a:gd name="connsiteY0" fmla="*/ 464400 h 3864642"/>
                  <a:gd name="connsiteX1" fmla="*/ 1452003 w 2516420"/>
                  <a:gd name="connsiteY1" fmla="*/ 1030865 h 3864642"/>
                  <a:gd name="connsiteX2" fmla="*/ 893980 w 2516420"/>
                  <a:gd name="connsiteY2" fmla="*/ 1597330 h 3864642"/>
                  <a:gd name="connsiteX3" fmla="*/ 335957 w 2516420"/>
                  <a:gd name="connsiteY3" fmla="*/ 1030865 h 3864642"/>
                  <a:gd name="connsiteX4" fmla="*/ 893980 w 2516420"/>
                  <a:gd name="connsiteY4" fmla="*/ 464400 h 3864642"/>
                  <a:gd name="connsiteX5" fmla="*/ 842403 w 2516420"/>
                  <a:gd name="connsiteY5" fmla="*/ 0 h 3864642"/>
                  <a:gd name="connsiteX6" fmla="*/ 973371 w 2516420"/>
                  <a:gd name="connsiteY6" fmla="*/ 130968 h 3864642"/>
                  <a:gd name="connsiteX7" fmla="*/ 893382 w 2516420"/>
                  <a:gd name="connsiteY7" fmla="*/ 251644 h 3864642"/>
                  <a:gd name="connsiteX8" fmla="*/ 868647 w 2516420"/>
                  <a:gd name="connsiteY8" fmla="*/ 256638 h 3864642"/>
                  <a:gd name="connsiteX9" fmla="*/ 868967 w 2516420"/>
                  <a:gd name="connsiteY9" fmla="*/ 257875 h 3864642"/>
                  <a:gd name="connsiteX10" fmla="*/ 274330 w 2516420"/>
                  <a:gd name="connsiteY10" fmla="*/ 888630 h 3864642"/>
                  <a:gd name="connsiteX11" fmla="*/ 497807 w 2516420"/>
                  <a:gd name="connsiteY11" fmla="*/ 1621694 h 3864642"/>
                  <a:gd name="connsiteX12" fmla="*/ 549309 w 2516420"/>
                  <a:gd name="connsiteY12" fmla="*/ 1666236 h 3864642"/>
                  <a:gd name="connsiteX13" fmla="*/ 592703 w 2516420"/>
                  <a:gd name="connsiteY13" fmla="*/ 1657475 h 3864642"/>
                  <a:gd name="connsiteX14" fmla="*/ 1195254 w 2516420"/>
                  <a:gd name="connsiteY14" fmla="*/ 1657475 h 3864642"/>
                  <a:gd name="connsiteX15" fmla="*/ 1269179 w 2516420"/>
                  <a:gd name="connsiteY15" fmla="*/ 1672400 h 3864642"/>
                  <a:gd name="connsiteX16" fmla="*/ 1282672 w 2516420"/>
                  <a:gd name="connsiteY16" fmla="*/ 1681497 h 3864642"/>
                  <a:gd name="connsiteX17" fmla="*/ 1435624 w 2516420"/>
                  <a:gd name="connsiteY17" fmla="*/ 1708432 h 3864642"/>
                  <a:gd name="connsiteX18" fmla="*/ 2209367 w 2516420"/>
                  <a:gd name="connsiteY18" fmla="*/ 1292409 h 3864642"/>
                  <a:gd name="connsiteX19" fmla="*/ 2261895 w 2516420"/>
                  <a:gd name="connsiteY19" fmla="*/ 1175348 h 3864642"/>
                  <a:gd name="connsiteX20" fmla="*/ 2264776 w 2516420"/>
                  <a:gd name="connsiteY20" fmla="*/ 1161077 h 3864642"/>
                  <a:gd name="connsiteX21" fmla="*/ 2385452 w 2516420"/>
                  <a:gd name="connsiteY21" fmla="*/ 1081088 h 3864642"/>
                  <a:gd name="connsiteX22" fmla="*/ 2516420 w 2516420"/>
                  <a:gd name="connsiteY22" fmla="*/ 1212056 h 3864642"/>
                  <a:gd name="connsiteX23" fmla="*/ 2508431 w 2516420"/>
                  <a:gd name="connsiteY23" fmla="*/ 1251626 h 3864642"/>
                  <a:gd name="connsiteX24" fmla="*/ 2510237 w 2516420"/>
                  <a:gd name="connsiteY24" fmla="*/ 1252260 h 3864642"/>
                  <a:gd name="connsiteX25" fmla="*/ 2506722 w 2516420"/>
                  <a:gd name="connsiteY25" fmla="*/ 1260094 h 3864642"/>
                  <a:gd name="connsiteX26" fmla="*/ 2506128 w 2516420"/>
                  <a:gd name="connsiteY26" fmla="*/ 1263035 h 3864642"/>
                  <a:gd name="connsiteX27" fmla="*/ 2503958 w 2516420"/>
                  <a:gd name="connsiteY27" fmla="*/ 1266254 h 3864642"/>
                  <a:gd name="connsiteX28" fmla="*/ 2435739 w 2516420"/>
                  <a:gd name="connsiteY28" fmla="*/ 1418282 h 3864642"/>
                  <a:gd name="connsiteX29" fmla="*/ 1415778 w 2516420"/>
                  <a:gd name="connsiteY29" fmla="*/ 1966692 h 3864642"/>
                  <a:gd name="connsiteX30" fmla="*/ 1367625 w 2516420"/>
                  <a:gd name="connsiteY30" fmla="*/ 1960609 h 3864642"/>
                  <a:gd name="connsiteX31" fmla="*/ 1232825 w 2516420"/>
                  <a:gd name="connsiteY31" fmla="*/ 2830308 h 3864642"/>
                  <a:gd name="connsiteX32" fmla="*/ 1423217 w 2516420"/>
                  <a:gd name="connsiteY32" fmla="*/ 3723250 h 3864642"/>
                  <a:gd name="connsiteX33" fmla="*/ 1428190 w 2516420"/>
                  <a:gd name="connsiteY33" fmla="*/ 3745643 h 3864642"/>
                  <a:gd name="connsiteX34" fmla="*/ 1297286 w 2516420"/>
                  <a:gd name="connsiteY34" fmla="*/ 3864642 h 3864642"/>
                  <a:gd name="connsiteX35" fmla="*/ 1166382 w 2516420"/>
                  <a:gd name="connsiteY35" fmla="*/ 3745643 h 3864642"/>
                  <a:gd name="connsiteX36" fmla="*/ 1168048 w 2516420"/>
                  <a:gd name="connsiteY36" fmla="*/ 3738142 h 3864642"/>
                  <a:gd name="connsiteX37" fmla="*/ 1165216 w 2516420"/>
                  <a:gd name="connsiteY37" fmla="*/ 3738142 h 3864642"/>
                  <a:gd name="connsiteX38" fmla="*/ 902301 w 2516420"/>
                  <a:gd name="connsiteY38" fmla="*/ 2927226 h 3864642"/>
                  <a:gd name="connsiteX39" fmla="*/ 885656 w 2516420"/>
                  <a:gd name="connsiteY39" fmla="*/ 2927226 h 3864642"/>
                  <a:gd name="connsiteX40" fmla="*/ 622741 w 2516420"/>
                  <a:gd name="connsiteY40" fmla="*/ 3738142 h 3864642"/>
                  <a:gd name="connsiteX41" fmla="*/ 619280 w 2516420"/>
                  <a:gd name="connsiteY41" fmla="*/ 3738142 h 3864642"/>
                  <a:gd name="connsiteX42" fmla="*/ 620946 w 2516420"/>
                  <a:gd name="connsiteY42" fmla="*/ 3745643 h 3864642"/>
                  <a:gd name="connsiteX43" fmla="*/ 490042 w 2516420"/>
                  <a:gd name="connsiteY43" fmla="*/ 3864642 h 3864642"/>
                  <a:gd name="connsiteX44" fmla="*/ 359138 w 2516420"/>
                  <a:gd name="connsiteY44" fmla="*/ 3745643 h 3864642"/>
                  <a:gd name="connsiteX45" fmla="*/ 369425 w 2516420"/>
                  <a:gd name="connsiteY45" fmla="*/ 3699324 h 3864642"/>
                  <a:gd name="connsiteX46" fmla="*/ 370010 w 2516420"/>
                  <a:gd name="connsiteY46" fmla="*/ 3698535 h 3864642"/>
                  <a:gd name="connsiteX47" fmla="*/ 555132 w 2516420"/>
                  <a:gd name="connsiteY47" fmla="*/ 2830307 h 3864642"/>
                  <a:gd name="connsiteX48" fmla="*/ 408807 w 2516420"/>
                  <a:gd name="connsiteY48" fmla="*/ 1886255 h 3864642"/>
                  <a:gd name="connsiteX49" fmla="*/ 314813 w 2516420"/>
                  <a:gd name="connsiteY49" fmla="*/ 1804964 h 3864642"/>
                  <a:gd name="connsiteX50" fmla="*/ 20223 w 2516420"/>
                  <a:gd name="connsiteY50" fmla="*/ 838626 h 3864642"/>
                  <a:gd name="connsiteX51" fmla="*/ 658987 w 2516420"/>
                  <a:gd name="connsiteY51" fmla="*/ 55954 h 3864642"/>
                  <a:gd name="connsiteX52" fmla="*/ 788114 w 2516420"/>
                  <a:gd name="connsiteY52" fmla="*/ 12524 h 3864642"/>
                  <a:gd name="connsiteX53" fmla="*/ 791424 w 2516420"/>
                  <a:gd name="connsiteY53" fmla="*/ 10292 h 3864642"/>
                  <a:gd name="connsiteX54" fmla="*/ 799743 w 2516420"/>
                  <a:gd name="connsiteY54" fmla="*/ 8613 h 3864642"/>
                  <a:gd name="connsiteX55" fmla="*/ 804083 w 2516420"/>
                  <a:gd name="connsiteY55" fmla="*/ 7153 h 3864642"/>
                  <a:gd name="connsiteX56" fmla="*/ 804226 w 2516420"/>
                  <a:gd name="connsiteY56" fmla="*/ 7708 h 3864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516420" h="3864642">
                    <a:moveTo>
                      <a:pt x="893980" y="464400"/>
                    </a:moveTo>
                    <a:cubicBezTo>
                      <a:pt x="1202168" y="464400"/>
                      <a:pt x="1452003" y="718015"/>
                      <a:pt x="1452003" y="1030865"/>
                    </a:cubicBezTo>
                    <a:cubicBezTo>
                      <a:pt x="1452003" y="1343715"/>
                      <a:pt x="1202168" y="1597330"/>
                      <a:pt x="893980" y="1597330"/>
                    </a:cubicBezTo>
                    <a:cubicBezTo>
                      <a:pt x="585792" y="1597330"/>
                      <a:pt x="335957" y="1343715"/>
                      <a:pt x="335957" y="1030865"/>
                    </a:cubicBezTo>
                    <a:cubicBezTo>
                      <a:pt x="335957" y="718015"/>
                      <a:pt x="585792" y="464400"/>
                      <a:pt x="893980" y="464400"/>
                    </a:cubicBezTo>
                    <a:close/>
                    <a:moveTo>
                      <a:pt x="842403" y="0"/>
                    </a:moveTo>
                    <a:cubicBezTo>
                      <a:pt x="914735" y="0"/>
                      <a:pt x="973371" y="58636"/>
                      <a:pt x="973371" y="130968"/>
                    </a:cubicBezTo>
                    <a:cubicBezTo>
                      <a:pt x="973371" y="185217"/>
                      <a:pt x="940388" y="231762"/>
                      <a:pt x="893382" y="251644"/>
                    </a:cubicBezTo>
                    <a:lnTo>
                      <a:pt x="868647" y="256638"/>
                    </a:lnTo>
                    <a:lnTo>
                      <a:pt x="868967" y="257875"/>
                    </a:lnTo>
                    <a:cubicBezTo>
                      <a:pt x="565957" y="336291"/>
                      <a:pt x="334764" y="581527"/>
                      <a:pt x="274330" y="888630"/>
                    </a:cubicBezTo>
                    <a:cubicBezTo>
                      <a:pt x="221452" y="1157345"/>
                      <a:pt x="307512" y="1431760"/>
                      <a:pt x="497807" y="1621694"/>
                    </a:cubicBezTo>
                    <a:lnTo>
                      <a:pt x="549309" y="1666236"/>
                    </a:lnTo>
                    <a:lnTo>
                      <a:pt x="592703" y="1657475"/>
                    </a:lnTo>
                    <a:lnTo>
                      <a:pt x="1195254" y="1657475"/>
                    </a:lnTo>
                    <a:cubicBezTo>
                      <a:pt x="1221476" y="1657475"/>
                      <a:pt x="1246457" y="1662790"/>
                      <a:pt x="1269179" y="1672400"/>
                    </a:cubicBezTo>
                    <a:lnTo>
                      <a:pt x="1282672" y="1681497"/>
                    </a:lnTo>
                    <a:lnTo>
                      <a:pt x="1435624" y="1708432"/>
                    </a:lnTo>
                    <a:cubicBezTo>
                      <a:pt x="1751362" y="1732961"/>
                      <a:pt x="2055185" y="1570305"/>
                      <a:pt x="2209367" y="1292409"/>
                    </a:cubicBezTo>
                    <a:lnTo>
                      <a:pt x="2261895" y="1175348"/>
                    </a:lnTo>
                    <a:lnTo>
                      <a:pt x="2264776" y="1161077"/>
                    </a:lnTo>
                    <a:cubicBezTo>
                      <a:pt x="2284658" y="1114071"/>
                      <a:pt x="2331203" y="1081088"/>
                      <a:pt x="2385452" y="1081088"/>
                    </a:cubicBezTo>
                    <a:cubicBezTo>
                      <a:pt x="2457784" y="1081088"/>
                      <a:pt x="2516420" y="1139724"/>
                      <a:pt x="2516420" y="1212056"/>
                    </a:cubicBezTo>
                    <a:lnTo>
                      <a:pt x="2508431" y="1251626"/>
                    </a:lnTo>
                    <a:lnTo>
                      <a:pt x="2510237" y="1252260"/>
                    </a:lnTo>
                    <a:lnTo>
                      <a:pt x="2506722" y="1260094"/>
                    </a:lnTo>
                    <a:lnTo>
                      <a:pt x="2506128" y="1263035"/>
                    </a:lnTo>
                    <a:lnTo>
                      <a:pt x="2503958" y="1266254"/>
                    </a:lnTo>
                    <a:lnTo>
                      <a:pt x="2435739" y="1418282"/>
                    </a:lnTo>
                    <a:cubicBezTo>
                      <a:pt x="2232494" y="1784609"/>
                      <a:pt x="1831988" y="1999025"/>
                      <a:pt x="1415778" y="1966692"/>
                    </a:cubicBezTo>
                    <a:lnTo>
                      <a:pt x="1367625" y="1960609"/>
                    </a:lnTo>
                    <a:lnTo>
                      <a:pt x="1232825" y="2830308"/>
                    </a:lnTo>
                    <a:lnTo>
                      <a:pt x="1423217" y="3723250"/>
                    </a:lnTo>
                    <a:lnTo>
                      <a:pt x="1428190" y="3745643"/>
                    </a:lnTo>
                    <a:cubicBezTo>
                      <a:pt x="1428190" y="3811364"/>
                      <a:pt x="1369582" y="3864642"/>
                      <a:pt x="1297286" y="3864642"/>
                    </a:cubicBezTo>
                    <a:cubicBezTo>
                      <a:pt x="1224990" y="3864642"/>
                      <a:pt x="1166382" y="3811364"/>
                      <a:pt x="1166382" y="3745643"/>
                    </a:cubicBezTo>
                    <a:lnTo>
                      <a:pt x="1168048" y="3738142"/>
                    </a:lnTo>
                    <a:lnTo>
                      <a:pt x="1165216" y="3738142"/>
                    </a:lnTo>
                    <a:lnTo>
                      <a:pt x="902301" y="2927226"/>
                    </a:lnTo>
                    <a:lnTo>
                      <a:pt x="885656" y="2927226"/>
                    </a:lnTo>
                    <a:lnTo>
                      <a:pt x="622741" y="3738142"/>
                    </a:lnTo>
                    <a:lnTo>
                      <a:pt x="619280" y="3738142"/>
                    </a:lnTo>
                    <a:lnTo>
                      <a:pt x="620946" y="3745643"/>
                    </a:lnTo>
                    <a:cubicBezTo>
                      <a:pt x="620946" y="3811364"/>
                      <a:pt x="562338" y="3864642"/>
                      <a:pt x="490042" y="3864642"/>
                    </a:cubicBezTo>
                    <a:cubicBezTo>
                      <a:pt x="417746" y="3864642"/>
                      <a:pt x="359138" y="3811364"/>
                      <a:pt x="359138" y="3745643"/>
                    </a:cubicBezTo>
                    <a:cubicBezTo>
                      <a:pt x="359138" y="3729213"/>
                      <a:pt x="362801" y="3713560"/>
                      <a:pt x="369425" y="3699324"/>
                    </a:cubicBezTo>
                    <a:lnTo>
                      <a:pt x="370010" y="3698535"/>
                    </a:lnTo>
                    <a:lnTo>
                      <a:pt x="555132" y="2830307"/>
                    </a:lnTo>
                    <a:lnTo>
                      <a:pt x="408807" y="1886255"/>
                    </a:lnTo>
                    <a:lnTo>
                      <a:pt x="314813" y="1804964"/>
                    </a:lnTo>
                    <a:cubicBezTo>
                      <a:pt x="63963" y="1554591"/>
                      <a:pt x="-49482" y="1192851"/>
                      <a:pt x="20223" y="838626"/>
                    </a:cubicBezTo>
                    <a:cubicBezTo>
                      <a:pt x="89928" y="484401"/>
                      <a:pt x="331976" y="192615"/>
                      <a:pt x="658987" y="55954"/>
                    </a:cubicBezTo>
                    <a:lnTo>
                      <a:pt x="788114" y="12524"/>
                    </a:lnTo>
                    <a:lnTo>
                      <a:pt x="791424" y="10292"/>
                    </a:lnTo>
                    <a:lnTo>
                      <a:pt x="799743" y="8613"/>
                    </a:lnTo>
                    <a:lnTo>
                      <a:pt x="804083" y="7153"/>
                    </a:lnTo>
                    <a:lnTo>
                      <a:pt x="804226" y="7708"/>
                    </a:lnTo>
                    <a:close/>
                  </a:path>
                </a:pathLst>
              </a:custGeom>
              <a:gr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88" name="フリーフォーム: 図形 287">
                <a:extLst>
                  <a:ext uri="{FF2B5EF4-FFF2-40B4-BE49-F238E27FC236}">
                    <a16:creationId xmlns:a16="http://schemas.microsoft.com/office/drawing/2014/main" id="{FD1BD2E8-B69F-3A83-7252-E73040EE453B}"/>
                  </a:ext>
                </a:extLst>
              </p:cNvPr>
              <p:cNvSpPr/>
              <p:nvPr/>
            </p:nvSpPr>
            <p:spPr>
              <a:xfrm flipH="1">
                <a:off x="1969302" y="1624635"/>
                <a:ext cx="1422201" cy="2184174"/>
              </a:xfrm>
              <a:custGeom>
                <a:avLst/>
                <a:gdLst>
                  <a:gd name="connsiteX0" fmla="*/ 893980 w 2516420"/>
                  <a:gd name="connsiteY0" fmla="*/ 464400 h 3864642"/>
                  <a:gd name="connsiteX1" fmla="*/ 1452003 w 2516420"/>
                  <a:gd name="connsiteY1" fmla="*/ 1030865 h 3864642"/>
                  <a:gd name="connsiteX2" fmla="*/ 893980 w 2516420"/>
                  <a:gd name="connsiteY2" fmla="*/ 1597330 h 3864642"/>
                  <a:gd name="connsiteX3" fmla="*/ 335957 w 2516420"/>
                  <a:gd name="connsiteY3" fmla="*/ 1030865 h 3864642"/>
                  <a:gd name="connsiteX4" fmla="*/ 893980 w 2516420"/>
                  <a:gd name="connsiteY4" fmla="*/ 464400 h 3864642"/>
                  <a:gd name="connsiteX5" fmla="*/ 842403 w 2516420"/>
                  <a:gd name="connsiteY5" fmla="*/ 0 h 3864642"/>
                  <a:gd name="connsiteX6" fmla="*/ 973371 w 2516420"/>
                  <a:gd name="connsiteY6" fmla="*/ 130968 h 3864642"/>
                  <a:gd name="connsiteX7" fmla="*/ 893382 w 2516420"/>
                  <a:gd name="connsiteY7" fmla="*/ 251644 h 3864642"/>
                  <a:gd name="connsiteX8" fmla="*/ 868647 w 2516420"/>
                  <a:gd name="connsiteY8" fmla="*/ 256638 h 3864642"/>
                  <a:gd name="connsiteX9" fmla="*/ 868967 w 2516420"/>
                  <a:gd name="connsiteY9" fmla="*/ 257875 h 3864642"/>
                  <a:gd name="connsiteX10" fmla="*/ 274330 w 2516420"/>
                  <a:gd name="connsiteY10" fmla="*/ 888630 h 3864642"/>
                  <a:gd name="connsiteX11" fmla="*/ 497807 w 2516420"/>
                  <a:gd name="connsiteY11" fmla="*/ 1621694 h 3864642"/>
                  <a:gd name="connsiteX12" fmla="*/ 549309 w 2516420"/>
                  <a:gd name="connsiteY12" fmla="*/ 1666236 h 3864642"/>
                  <a:gd name="connsiteX13" fmla="*/ 592703 w 2516420"/>
                  <a:gd name="connsiteY13" fmla="*/ 1657475 h 3864642"/>
                  <a:gd name="connsiteX14" fmla="*/ 1195254 w 2516420"/>
                  <a:gd name="connsiteY14" fmla="*/ 1657475 h 3864642"/>
                  <a:gd name="connsiteX15" fmla="*/ 1269179 w 2516420"/>
                  <a:gd name="connsiteY15" fmla="*/ 1672400 h 3864642"/>
                  <a:gd name="connsiteX16" fmla="*/ 1282672 w 2516420"/>
                  <a:gd name="connsiteY16" fmla="*/ 1681497 h 3864642"/>
                  <a:gd name="connsiteX17" fmla="*/ 1435624 w 2516420"/>
                  <a:gd name="connsiteY17" fmla="*/ 1708432 h 3864642"/>
                  <a:gd name="connsiteX18" fmla="*/ 2209367 w 2516420"/>
                  <a:gd name="connsiteY18" fmla="*/ 1292409 h 3864642"/>
                  <a:gd name="connsiteX19" fmla="*/ 2261895 w 2516420"/>
                  <a:gd name="connsiteY19" fmla="*/ 1175348 h 3864642"/>
                  <a:gd name="connsiteX20" fmla="*/ 2264776 w 2516420"/>
                  <a:gd name="connsiteY20" fmla="*/ 1161077 h 3864642"/>
                  <a:gd name="connsiteX21" fmla="*/ 2385452 w 2516420"/>
                  <a:gd name="connsiteY21" fmla="*/ 1081088 h 3864642"/>
                  <a:gd name="connsiteX22" fmla="*/ 2516420 w 2516420"/>
                  <a:gd name="connsiteY22" fmla="*/ 1212056 h 3864642"/>
                  <a:gd name="connsiteX23" fmla="*/ 2508431 w 2516420"/>
                  <a:gd name="connsiteY23" fmla="*/ 1251626 h 3864642"/>
                  <a:gd name="connsiteX24" fmla="*/ 2510237 w 2516420"/>
                  <a:gd name="connsiteY24" fmla="*/ 1252260 h 3864642"/>
                  <a:gd name="connsiteX25" fmla="*/ 2506722 w 2516420"/>
                  <a:gd name="connsiteY25" fmla="*/ 1260094 h 3864642"/>
                  <a:gd name="connsiteX26" fmla="*/ 2506128 w 2516420"/>
                  <a:gd name="connsiteY26" fmla="*/ 1263035 h 3864642"/>
                  <a:gd name="connsiteX27" fmla="*/ 2503958 w 2516420"/>
                  <a:gd name="connsiteY27" fmla="*/ 1266254 h 3864642"/>
                  <a:gd name="connsiteX28" fmla="*/ 2435739 w 2516420"/>
                  <a:gd name="connsiteY28" fmla="*/ 1418282 h 3864642"/>
                  <a:gd name="connsiteX29" fmla="*/ 1415778 w 2516420"/>
                  <a:gd name="connsiteY29" fmla="*/ 1966692 h 3864642"/>
                  <a:gd name="connsiteX30" fmla="*/ 1367625 w 2516420"/>
                  <a:gd name="connsiteY30" fmla="*/ 1960609 h 3864642"/>
                  <a:gd name="connsiteX31" fmla="*/ 1232825 w 2516420"/>
                  <a:gd name="connsiteY31" fmla="*/ 2830308 h 3864642"/>
                  <a:gd name="connsiteX32" fmla="*/ 1423217 w 2516420"/>
                  <a:gd name="connsiteY32" fmla="*/ 3723250 h 3864642"/>
                  <a:gd name="connsiteX33" fmla="*/ 1428190 w 2516420"/>
                  <a:gd name="connsiteY33" fmla="*/ 3745643 h 3864642"/>
                  <a:gd name="connsiteX34" fmla="*/ 1297286 w 2516420"/>
                  <a:gd name="connsiteY34" fmla="*/ 3864642 h 3864642"/>
                  <a:gd name="connsiteX35" fmla="*/ 1166382 w 2516420"/>
                  <a:gd name="connsiteY35" fmla="*/ 3745643 h 3864642"/>
                  <a:gd name="connsiteX36" fmla="*/ 1168048 w 2516420"/>
                  <a:gd name="connsiteY36" fmla="*/ 3738142 h 3864642"/>
                  <a:gd name="connsiteX37" fmla="*/ 1165216 w 2516420"/>
                  <a:gd name="connsiteY37" fmla="*/ 3738142 h 3864642"/>
                  <a:gd name="connsiteX38" fmla="*/ 902301 w 2516420"/>
                  <a:gd name="connsiteY38" fmla="*/ 2927226 h 3864642"/>
                  <a:gd name="connsiteX39" fmla="*/ 885656 w 2516420"/>
                  <a:gd name="connsiteY39" fmla="*/ 2927226 h 3864642"/>
                  <a:gd name="connsiteX40" fmla="*/ 622741 w 2516420"/>
                  <a:gd name="connsiteY40" fmla="*/ 3738142 h 3864642"/>
                  <a:gd name="connsiteX41" fmla="*/ 619280 w 2516420"/>
                  <a:gd name="connsiteY41" fmla="*/ 3738142 h 3864642"/>
                  <a:gd name="connsiteX42" fmla="*/ 620946 w 2516420"/>
                  <a:gd name="connsiteY42" fmla="*/ 3745643 h 3864642"/>
                  <a:gd name="connsiteX43" fmla="*/ 490042 w 2516420"/>
                  <a:gd name="connsiteY43" fmla="*/ 3864642 h 3864642"/>
                  <a:gd name="connsiteX44" fmla="*/ 359138 w 2516420"/>
                  <a:gd name="connsiteY44" fmla="*/ 3745643 h 3864642"/>
                  <a:gd name="connsiteX45" fmla="*/ 369425 w 2516420"/>
                  <a:gd name="connsiteY45" fmla="*/ 3699324 h 3864642"/>
                  <a:gd name="connsiteX46" fmla="*/ 370010 w 2516420"/>
                  <a:gd name="connsiteY46" fmla="*/ 3698535 h 3864642"/>
                  <a:gd name="connsiteX47" fmla="*/ 555132 w 2516420"/>
                  <a:gd name="connsiteY47" fmla="*/ 2830307 h 3864642"/>
                  <a:gd name="connsiteX48" fmla="*/ 408807 w 2516420"/>
                  <a:gd name="connsiteY48" fmla="*/ 1886255 h 3864642"/>
                  <a:gd name="connsiteX49" fmla="*/ 314813 w 2516420"/>
                  <a:gd name="connsiteY49" fmla="*/ 1804964 h 3864642"/>
                  <a:gd name="connsiteX50" fmla="*/ 20223 w 2516420"/>
                  <a:gd name="connsiteY50" fmla="*/ 838626 h 3864642"/>
                  <a:gd name="connsiteX51" fmla="*/ 658987 w 2516420"/>
                  <a:gd name="connsiteY51" fmla="*/ 55954 h 3864642"/>
                  <a:gd name="connsiteX52" fmla="*/ 788114 w 2516420"/>
                  <a:gd name="connsiteY52" fmla="*/ 12524 h 3864642"/>
                  <a:gd name="connsiteX53" fmla="*/ 791424 w 2516420"/>
                  <a:gd name="connsiteY53" fmla="*/ 10292 h 3864642"/>
                  <a:gd name="connsiteX54" fmla="*/ 799743 w 2516420"/>
                  <a:gd name="connsiteY54" fmla="*/ 8613 h 3864642"/>
                  <a:gd name="connsiteX55" fmla="*/ 804083 w 2516420"/>
                  <a:gd name="connsiteY55" fmla="*/ 7153 h 3864642"/>
                  <a:gd name="connsiteX56" fmla="*/ 804226 w 2516420"/>
                  <a:gd name="connsiteY56" fmla="*/ 7708 h 3864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516420" h="3864642">
                    <a:moveTo>
                      <a:pt x="893980" y="464400"/>
                    </a:moveTo>
                    <a:cubicBezTo>
                      <a:pt x="1202168" y="464400"/>
                      <a:pt x="1452003" y="718015"/>
                      <a:pt x="1452003" y="1030865"/>
                    </a:cubicBezTo>
                    <a:cubicBezTo>
                      <a:pt x="1452003" y="1343715"/>
                      <a:pt x="1202168" y="1597330"/>
                      <a:pt x="893980" y="1597330"/>
                    </a:cubicBezTo>
                    <a:cubicBezTo>
                      <a:pt x="585792" y="1597330"/>
                      <a:pt x="335957" y="1343715"/>
                      <a:pt x="335957" y="1030865"/>
                    </a:cubicBezTo>
                    <a:cubicBezTo>
                      <a:pt x="335957" y="718015"/>
                      <a:pt x="585792" y="464400"/>
                      <a:pt x="893980" y="464400"/>
                    </a:cubicBezTo>
                    <a:close/>
                    <a:moveTo>
                      <a:pt x="842403" y="0"/>
                    </a:moveTo>
                    <a:cubicBezTo>
                      <a:pt x="914735" y="0"/>
                      <a:pt x="973371" y="58636"/>
                      <a:pt x="973371" y="130968"/>
                    </a:cubicBezTo>
                    <a:cubicBezTo>
                      <a:pt x="973371" y="185217"/>
                      <a:pt x="940388" y="231762"/>
                      <a:pt x="893382" y="251644"/>
                    </a:cubicBezTo>
                    <a:lnTo>
                      <a:pt x="868647" y="256638"/>
                    </a:lnTo>
                    <a:lnTo>
                      <a:pt x="868967" y="257875"/>
                    </a:lnTo>
                    <a:cubicBezTo>
                      <a:pt x="565957" y="336291"/>
                      <a:pt x="334764" y="581527"/>
                      <a:pt x="274330" y="888630"/>
                    </a:cubicBezTo>
                    <a:cubicBezTo>
                      <a:pt x="221452" y="1157345"/>
                      <a:pt x="307512" y="1431760"/>
                      <a:pt x="497807" y="1621694"/>
                    </a:cubicBezTo>
                    <a:lnTo>
                      <a:pt x="549309" y="1666236"/>
                    </a:lnTo>
                    <a:lnTo>
                      <a:pt x="592703" y="1657475"/>
                    </a:lnTo>
                    <a:lnTo>
                      <a:pt x="1195254" y="1657475"/>
                    </a:lnTo>
                    <a:cubicBezTo>
                      <a:pt x="1221476" y="1657475"/>
                      <a:pt x="1246457" y="1662790"/>
                      <a:pt x="1269179" y="1672400"/>
                    </a:cubicBezTo>
                    <a:lnTo>
                      <a:pt x="1282672" y="1681497"/>
                    </a:lnTo>
                    <a:lnTo>
                      <a:pt x="1435624" y="1708432"/>
                    </a:lnTo>
                    <a:cubicBezTo>
                      <a:pt x="1751362" y="1732961"/>
                      <a:pt x="2055185" y="1570305"/>
                      <a:pt x="2209367" y="1292409"/>
                    </a:cubicBezTo>
                    <a:lnTo>
                      <a:pt x="2261895" y="1175348"/>
                    </a:lnTo>
                    <a:lnTo>
                      <a:pt x="2264776" y="1161077"/>
                    </a:lnTo>
                    <a:cubicBezTo>
                      <a:pt x="2284658" y="1114071"/>
                      <a:pt x="2331203" y="1081088"/>
                      <a:pt x="2385452" y="1081088"/>
                    </a:cubicBezTo>
                    <a:cubicBezTo>
                      <a:pt x="2457784" y="1081088"/>
                      <a:pt x="2516420" y="1139724"/>
                      <a:pt x="2516420" y="1212056"/>
                    </a:cubicBezTo>
                    <a:lnTo>
                      <a:pt x="2508431" y="1251626"/>
                    </a:lnTo>
                    <a:lnTo>
                      <a:pt x="2510237" y="1252260"/>
                    </a:lnTo>
                    <a:lnTo>
                      <a:pt x="2506722" y="1260094"/>
                    </a:lnTo>
                    <a:lnTo>
                      <a:pt x="2506128" y="1263035"/>
                    </a:lnTo>
                    <a:lnTo>
                      <a:pt x="2503958" y="1266254"/>
                    </a:lnTo>
                    <a:lnTo>
                      <a:pt x="2435739" y="1418282"/>
                    </a:lnTo>
                    <a:cubicBezTo>
                      <a:pt x="2232494" y="1784609"/>
                      <a:pt x="1831988" y="1999025"/>
                      <a:pt x="1415778" y="1966692"/>
                    </a:cubicBezTo>
                    <a:lnTo>
                      <a:pt x="1367625" y="1960609"/>
                    </a:lnTo>
                    <a:lnTo>
                      <a:pt x="1232825" y="2830308"/>
                    </a:lnTo>
                    <a:lnTo>
                      <a:pt x="1423217" y="3723250"/>
                    </a:lnTo>
                    <a:lnTo>
                      <a:pt x="1428190" y="3745643"/>
                    </a:lnTo>
                    <a:cubicBezTo>
                      <a:pt x="1428190" y="3811364"/>
                      <a:pt x="1369582" y="3864642"/>
                      <a:pt x="1297286" y="3864642"/>
                    </a:cubicBezTo>
                    <a:cubicBezTo>
                      <a:pt x="1224990" y="3864642"/>
                      <a:pt x="1166382" y="3811364"/>
                      <a:pt x="1166382" y="3745643"/>
                    </a:cubicBezTo>
                    <a:lnTo>
                      <a:pt x="1168048" y="3738142"/>
                    </a:lnTo>
                    <a:lnTo>
                      <a:pt x="1165216" y="3738142"/>
                    </a:lnTo>
                    <a:lnTo>
                      <a:pt x="902301" y="2927226"/>
                    </a:lnTo>
                    <a:lnTo>
                      <a:pt x="885656" y="2927226"/>
                    </a:lnTo>
                    <a:lnTo>
                      <a:pt x="622741" y="3738142"/>
                    </a:lnTo>
                    <a:lnTo>
                      <a:pt x="619280" y="3738142"/>
                    </a:lnTo>
                    <a:lnTo>
                      <a:pt x="620946" y="3745643"/>
                    </a:lnTo>
                    <a:cubicBezTo>
                      <a:pt x="620946" y="3811364"/>
                      <a:pt x="562338" y="3864642"/>
                      <a:pt x="490042" y="3864642"/>
                    </a:cubicBezTo>
                    <a:cubicBezTo>
                      <a:pt x="417746" y="3864642"/>
                      <a:pt x="359138" y="3811364"/>
                      <a:pt x="359138" y="3745643"/>
                    </a:cubicBezTo>
                    <a:cubicBezTo>
                      <a:pt x="359138" y="3729213"/>
                      <a:pt x="362801" y="3713560"/>
                      <a:pt x="369425" y="3699324"/>
                    </a:cubicBezTo>
                    <a:lnTo>
                      <a:pt x="370010" y="3698535"/>
                    </a:lnTo>
                    <a:lnTo>
                      <a:pt x="555132" y="2830307"/>
                    </a:lnTo>
                    <a:lnTo>
                      <a:pt x="408807" y="1886255"/>
                    </a:lnTo>
                    <a:lnTo>
                      <a:pt x="314813" y="1804964"/>
                    </a:lnTo>
                    <a:cubicBezTo>
                      <a:pt x="63963" y="1554591"/>
                      <a:pt x="-49482" y="1192851"/>
                      <a:pt x="20223" y="838626"/>
                    </a:cubicBezTo>
                    <a:cubicBezTo>
                      <a:pt x="89928" y="484401"/>
                      <a:pt x="331976" y="192615"/>
                      <a:pt x="658987" y="55954"/>
                    </a:cubicBezTo>
                    <a:lnTo>
                      <a:pt x="788114" y="12524"/>
                    </a:lnTo>
                    <a:lnTo>
                      <a:pt x="791424" y="10292"/>
                    </a:lnTo>
                    <a:lnTo>
                      <a:pt x="799743" y="8613"/>
                    </a:lnTo>
                    <a:lnTo>
                      <a:pt x="804083" y="7153"/>
                    </a:lnTo>
                    <a:lnTo>
                      <a:pt x="804226" y="7708"/>
                    </a:lnTo>
                    <a:close/>
                  </a:path>
                </a:pathLst>
              </a:custGeom>
              <a:gr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sp>
          <p:nvSpPr>
            <p:cNvPr id="299" name="矢印: 右 298">
              <a:extLst>
                <a:ext uri="{FF2B5EF4-FFF2-40B4-BE49-F238E27FC236}">
                  <a16:creationId xmlns:a16="http://schemas.microsoft.com/office/drawing/2014/main" id="{922BB84E-DFFE-3C32-B1DD-751E7918334D}"/>
                </a:ext>
              </a:extLst>
            </p:cNvPr>
            <p:cNvSpPr/>
            <p:nvPr/>
          </p:nvSpPr>
          <p:spPr>
            <a:xfrm>
              <a:off x="2236031" y="1254733"/>
              <a:ext cx="590550" cy="304800"/>
            </a:xfrm>
            <a:prstGeom prst="rightArrow">
              <a:avLst>
                <a:gd name="adj1" fmla="val 50000"/>
                <a:gd name="adj2" fmla="val 78125"/>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0" name="矢印: 右 299">
              <a:extLst>
                <a:ext uri="{FF2B5EF4-FFF2-40B4-BE49-F238E27FC236}">
                  <a16:creationId xmlns:a16="http://schemas.microsoft.com/office/drawing/2014/main" id="{31095D52-F825-6DEA-C392-D8CAE3D63765}"/>
                </a:ext>
              </a:extLst>
            </p:cNvPr>
            <p:cNvSpPr/>
            <p:nvPr/>
          </p:nvSpPr>
          <p:spPr>
            <a:xfrm>
              <a:off x="4508070" y="1254733"/>
              <a:ext cx="590550" cy="304800"/>
            </a:xfrm>
            <a:prstGeom prst="rightArrow">
              <a:avLst>
                <a:gd name="adj1" fmla="val 50000"/>
                <a:gd name="adj2" fmla="val 78125"/>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6" name="楕円 305">
              <a:extLst>
                <a:ext uri="{FF2B5EF4-FFF2-40B4-BE49-F238E27FC236}">
                  <a16:creationId xmlns:a16="http://schemas.microsoft.com/office/drawing/2014/main" id="{06B861B1-CF8A-AE9E-D95B-202432F3338B}"/>
                </a:ext>
              </a:extLst>
            </p:cNvPr>
            <p:cNvSpPr/>
            <p:nvPr/>
          </p:nvSpPr>
          <p:spPr>
            <a:xfrm>
              <a:off x="735126" y="745650"/>
              <a:ext cx="1322966" cy="1322966"/>
            </a:xfrm>
            <a:prstGeom prst="ellipse">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en-US" altLang="ja-JP" sz="2400" b="1" dirty="0">
                  <a:latin typeface="メイリオ" panose="020B0604030504040204" pitchFamily="50" charset="-128"/>
                  <a:ea typeface="メイリオ" panose="020B0604030504040204" pitchFamily="50" charset="-128"/>
                </a:rPr>
                <a:t>STEP1</a:t>
              </a:r>
              <a:endParaRPr kumimoji="1" lang="ja-JP" altLang="en-US" sz="2400" b="1" dirty="0">
                <a:latin typeface="メイリオ" panose="020B0604030504040204" pitchFamily="50" charset="-128"/>
                <a:ea typeface="メイリオ" panose="020B0604030504040204" pitchFamily="50" charset="-128"/>
              </a:endParaRPr>
            </a:p>
          </p:txBody>
        </p:sp>
        <p:sp>
          <p:nvSpPr>
            <p:cNvPr id="307" name="楕円 306">
              <a:extLst>
                <a:ext uri="{FF2B5EF4-FFF2-40B4-BE49-F238E27FC236}">
                  <a16:creationId xmlns:a16="http://schemas.microsoft.com/office/drawing/2014/main" id="{84DFE154-7C91-5AA2-0DE4-256A4EA5CC24}"/>
                </a:ext>
              </a:extLst>
            </p:cNvPr>
            <p:cNvSpPr/>
            <p:nvPr/>
          </p:nvSpPr>
          <p:spPr>
            <a:xfrm>
              <a:off x="3006235" y="745650"/>
              <a:ext cx="1322966" cy="1322966"/>
            </a:xfrm>
            <a:prstGeom prst="ellipse">
              <a:avLst/>
            </a:prstGeom>
            <a:solidFill>
              <a:schemeClr val="accent6">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en-US" altLang="ja-JP" sz="2400" b="1" dirty="0">
                  <a:latin typeface="メイリオ" panose="020B0604030504040204" pitchFamily="50" charset="-128"/>
                  <a:ea typeface="メイリオ" panose="020B0604030504040204" pitchFamily="50" charset="-128"/>
                </a:rPr>
                <a:t>STEP2</a:t>
              </a:r>
              <a:endParaRPr kumimoji="1" lang="ja-JP" altLang="en-US" sz="2400" b="1" dirty="0">
                <a:latin typeface="メイリオ" panose="020B0604030504040204" pitchFamily="50" charset="-128"/>
                <a:ea typeface="メイリオ" panose="020B0604030504040204" pitchFamily="50" charset="-128"/>
              </a:endParaRPr>
            </a:p>
          </p:txBody>
        </p:sp>
        <p:sp>
          <p:nvSpPr>
            <p:cNvPr id="308" name="楕円 307">
              <a:extLst>
                <a:ext uri="{FF2B5EF4-FFF2-40B4-BE49-F238E27FC236}">
                  <a16:creationId xmlns:a16="http://schemas.microsoft.com/office/drawing/2014/main" id="{5A79D3C9-0A15-02A3-3F03-FDA404E1A90D}"/>
                </a:ext>
              </a:extLst>
            </p:cNvPr>
            <p:cNvSpPr/>
            <p:nvPr/>
          </p:nvSpPr>
          <p:spPr>
            <a:xfrm>
              <a:off x="5279060" y="745650"/>
              <a:ext cx="1322966" cy="1322966"/>
            </a:xfrm>
            <a:prstGeom prst="ellipse">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en-US" altLang="ja-JP" sz="2400" b="1" dirty="0">
                  <a:latin typeface="メイリオ" panose="020B0604030504040204" pitchFamily="50" charset="-128"/>
                  <a:ea typeface="メイリオ" panose="020B0604030504040204" pitchFamily="50" charset="-128"/>
                </a:rPr>
                <a:t>STEP3</a:t>
              </a:r>
              <a:endParaRPr kumimoji="1" lang="ja-JP" altLang="en-US" sz="2400" b="1" dirty="0">
                <a:latin typeface="メイリオ" panose="020B0604030504040204" pitchFamily="50" charset="-128"/>
                <a:ea typeface="メイリオ" panose="020B0604030504040204" pitchFamily="50" charset="-128"/>
              </a:endParaRPr>
            </a:p>
          </p:txBody>
        </p:sp>
      </p:grpSp>
      <p:sp>
        <p:nvSpPr>
          <p:cNvPr id="3" name="テキスト ボックス 2">
            <a:extLst>
              <a:ext uri="{FF2B5EF4-FFF2-40B4-BE49-F238E27FC236}">
                <a16:creationId xmlns:a16="http://schemas.microsoft.com/office/drawing/2014/main" id="{2745DB7E-E609-65AE-F71C-0F5BD2E7B952}"/>
              </a:ext>
            </a:extLst>
          </p:cNvPr>
          <p:cNvSpPr txBox="1"/>
          <p:nvPr/>
        </p:nvSpPr>
        <p:spPr>
          <a:xfrm>
            <a:off x="422262" y="356730"/>
            <a:ext cx="1415772" cy="461665"/>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r>
              <a:rPr lang="ja-JP" altLang="en-US" sz="2400" b="1" dirty="0"/>
              <a:t>タイトル</a:t>
            </a:r>
            <a:endParaRPr lang="en-US" altLang="ja-JP" sz="2400" b="1" dirty="0"/>
          </a:p>
        </p:txBody>
      </p:sp>
      <p:sp>
        <p:nvSpPr>
          <p:cNvPr id="4" name="テキスト ボックス 3">
            <a:extLst>
              <a:ext uri="{FF2B5EF4-FFF2-40B4-BE49-F238E27FC236}">
                <a16:creationId xmlns:a16="http://schemas.microsoft.com/office/drawing/2014/main" id="{BB454748-B9D6-620F-080A-D64D44F720F2}"/>
              </a:ext>
            </a:extLst>
          </p:cNvPr>
          <p:cNvSpPr txBox="1"/>
          <p:nvPr/>
        </p:nvSpPr>
        <p:spPr>
          <a:xfrm>
            <a:off x="440480" y="816419"/>
            <a:ext cx="8963068" cy="1200329"/>
          </a:xfrm>
          <a:prstGeom prst="rect">
            <a:avLst/>
          </a:prstGeom>
          <a:noFill/>
        </p:spPr>
        <p:txBody>
          <a:bodyPr wrap="square" rtlCol="0">
            <a:spAutoFit/>
          </a:bodyPr>
          <a:lstStyle/>
          <a:p>
            <a:r>
              <a:rPr kumimoji="1" lang="ja-JP" altLang="en-US"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endParaRPr kumimoji="1" lang="en-US" altLang="ja-JP" dirty="0">
              <a:latin typeface="メイリオ" panose="020B0604030504040204" pitchFamily="50" charset="-128"/>
              <a:ea typeface="メイリオ" panose="020B0604030504040204" pitchFamily="50" charset="-128"/>
            </a:endParaRPr>
          </a:p>
        </p:txBody>
      </p:sp>
      <p:sp>
        <p:nvSpPr>
          <p:cNvPr id="5" name="テキスト ボックス 4">
            <a:extLst>
              <a:ext uri="{FF2B5EF4-FFF2-40B4-BE49-F238E27FC236}">
                <a16:creationId xmlns:a16="http://schemas.microsoft.com/office/drawing/2014/main" id="{B8DE29CE-96E0-46F4-33CF-3CE44B9CD4DF}"/>
              </a:ext>
            </a:extLst>
          </p:cNvPr>
          <p:cNvSpPr txBox="1"/>
          <p:nvPr/>
        </p:nvSpPr>
        <p:spPr>
          <a:xfrm>
            <a:off x="440480" y="5356273"/>
            <a:ext cx="2900544" cy="1015663"/>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a:t>
            </a:r>
            <a:endParaRPr kumimoji="1" lang="en-US" altLang="ja-JP" sz="1200" dirty="0">
              <a:latin typeface="メイリオ" panose="020B0604030504040204" pitchFamily="50" charset="-128"/>
              <a:ea typeface="メイリオ" panose="020B0604030504040204" pitchFamily="50" charset="-128"/>
            </a:endParaRPr>
          </a:p>
        </p:txBody>
      </p:sp>
      <p:sp>
        <p:nvSpPr>
          <p:cNvPr id="6" name="テキスト ボックス 5">
            <a:extLst>
              <a:ext uri="{FF2B5EF4-FFF2-40B4-BE49-F238E27FC236}">
                <a16:creationId xmlns:a16="http://schemas.microsoft.com/office/drawing/2014/main" id="{510ED309-18C7-6B95-1F5A-B9BC73B553AE}"/>
              </a:ext>
            </a:extLst>
          </p:cNvPr>
          <p:cNvSpPr txBox="1"/>
          <p:nvPr/>
        </p:nvSpPr>
        <p:spPr>
          <a:xfrm>
            <a:off x="3502728" y="5356273"/>
            <a:ext cx="2900544" cy="1015663"/>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a:t>
            </a:r>
            <a:endParaRPr kumimoji="1" lang="en-US" altLang="ja-JP" sz="1200" dirty="0">
              <a:latin typeface="メイリオ" panose="020B0604030504040204" pitchFamily="50" charset="-128"/>
              <a:ea typeface="メイリオ" panose="020B0604030504040204" pitchFamily="50" charset="-128"/>
            </a:endParaRPr>
          </a:p>
        </p:txBody>
      </p:sp>
      <p:sp>
        <p:nvSpPr>
          <p:cNvPr id="7" name="テキスト ボックス 6">
            <a:extLst>
              <a:ext uri="{FF2B5EF4-FFF2-40B4-BE49-F238E27FC236}">
                <a16:creationId xmlns:a16="http://schemas.microsoft.com/office/drawing/2014/main" id="{1F93875D-8DF5-52A0-BB78-7A0A582C7A57}"/>
              </a:ext>
            </a:extLst>
          </p:cNvPr>
          <p:cNvSpPr txBox="1"/>
          <p:nvPr/>
        </p:nvSpPr>
        <p:spPr>
          <a:xfrm>
            <a:off x="6503004" y="5356273"/>
            <a:ext cx="2900544" cy="1015663"/>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a:t>
            </a:r>
            <a:endParaRPr kumimoji="1" lang="en-US" altLang="ja-JP" sz="12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0659482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D187B2-9753-3EA8-53AF-14862B3BFB42}"/>
            </a:ext>
          </a:extLst>
        </p:cNvPr>
        <p:cNvGrpSpPr/>
        <p:nvPr/>
      </p:nvGrpSpPr>
      <p:grpSpPr>
        <a:xfrm>
          <a:off x="0" y="0"/>
          <a:ext cx="0" cy="0"/>
          <a:chOff x="0" y="0"/>
          <a:chExt cx="0" cy="0"/>
        </a:xfrm>
      </p:grpSpPr>
      <p:grpSp>
        <p:nvGrpSpPr>
          <p:cNvPr id="2" name="グループ化 1">
            <a:extLst>
              <a:ext uri="{FF2B5EF4-FFF2-40B4-BE49-F238E27FC236}">
                <a16:creationId xmlns:a16="http://schemas.microsoft.com/office/drawing/2014/main" id="{2B8A0BF7-70E4-19F7-50D8-6728D14D236D}"/>
              </a:ext>
            </a:extLst>
          </p:cNvPr>
          <p:cNvGrpSpPr/>
          <p:nvPr/>
        </p:nvGrpSpPr>
        <p:grpSpPr>
          <a:xfrm>
            <a:off x="673066" y="2194034"/>
            <a:ext cx="8730482" cy="4307236"/>
            <a:chOff x="1411989" y="3499896"/>
            <a:chExt cx="5866900" cy="2894470"/>
          </a:xfrm>
        </p:grpSpPr>
        <p:sp>
          <p:nvSpPr>
            <p:cNvPr id="266" name="フリーフォーム: 図形 265">
              <a:extLst>
                <a:ext uri="{FF2B5EF4-FFF2-40B4-BE49-F238E27FC236}">
                  <a16:creationId xmlns:a16="http://schemas.microsoft.com/office/drawing/2014/main" id="{6D4DE5EE-FC30-33C8-7C9D-0FA3596988A3}"/>
                </a:ext>
              </a:extLst>
            </p:cNvPr>
            <p:cNvSpPr/>
            <p:nvPr/>
          </p:nvSpPr>
          <p:spPr>
            <a:xfrm>
              <a:off x="1573156" y="4822862"/>
              <a:ext cx="1015349" cy="1571504"/>
            </a:xfrm>
            <a:custGeom>
              <a:avLst/>
              <a:gdLst>
                <a:gd name="connsiteX0" fmla="*/ 1245084 w 2496249"/>
                <a:gd name="connsiteY0" fmla="*/ 463318 h 3863561"/>
                <a:gd name="connsiteX1" fmla="*/ 1803107 w 2496249"/>
                <a:gd name="connsiteY1" fmla="*/ 1029783 h 3863561"/>
                <a:gd name="connsiteX2" fmla="*/ 1245084 w 2496249"/>
                <a:gd name="connsiteY2" fmla="*/ 1596248 h 3863561"/>
                <a:gd name="connsiteX3" fmla="*/ 687061 w 2496249"/>
                <a:gd name="connsiteY3" fmla="*/ 1029783 h 3863561"/>
                <a:gd name="connsiteX4" fmla="*/ 1245084 w 2496249"/>
                <a:gd name="connsiteY4" fmla="*/ 463318 h 3863561"/>
                <a:gd name="connsiteX5" fmla="*/ 519871 w 2496249"/>
                <a:gd name="connsiteY5" fmla="*/ 20 h 3863561"/>
                <a:gd name="connsiteX6" fmla="*/ 639121 w 2496249"/>
                <a:gd name="connsiteY6" fmla="*/ 82120 h 3863561"/>
                <a:gd name="connsiteX7" fmla="*/ 609952 w 2496249"/>
                <a:gd name="connsiteY7" fmla="*/ 223930 h 3863561"/>
                <a:gd name="connsiteX8" fmla="*/ 588870 w 2496249"/>
                <a:gd name="connsiteY8" fmla="*/ 237795 h 3863561"/>
                <a:gd name="connsiteX9" fmla="*/ 589628 w 2496249"/>
                <a:gd name="connsiteY9" fmla="*/ 238823 h 3863561"/>
                <a:gd name="connsiteX10" fmla="*/ 273387 w 2496249"/>
                <a:gd name="connsiteY10" fmla="*/ 1045939 h 3863561"/>
                <a:gd name="connsiteX11" fmla="*/ 754323 w 2496249"/>
                <a:gd name="connsiteY11" fmla="*/ 1642619 h 3863561"/>
                <a:gd name="connsiteX12" fmla="*/ 859117 w 2496249"/>
                <a:gd name="connsiteY12" fmla="*/ 1678577 h 3863561"/>
                <a:gd name="connsiteX13" fmla="*/ 869884 w 2496249"/>
                <a:gd name="connsiteY13" fmla="*/ 1671318 h 3863561"/>
                <a:gd name="connsiteX14" fmla="*/ 943808 w 2496249"/>
                <a:gd name="connsiteY14" fmla="*/ 1656393 h 3863561"/>
                <a:gd name="connsiteX15" fmla="*/ 1546359 w 2496249"/>
                <a:gd name="connsiteY15" fmla="*/ 1656394 h 3863561"/>
                <a:gd name="connsiteX16" fmla="*/ 1620283 w 2496249"/>
                <a:gd name="connsiteY16" fmla="*/ 1671319 h 3863561"/>
                <a:gd name="connsiteX17" fmla="*/ 1633102 w 2496249"/>
                <a:gd name="connsiteY17" fmla="*/ 1679961 h 3863561"/>
                <a:gd name="connsiteX18" fmla="*/ 1741926 w 2496249"/>
                <a:gd name="connsiteY18" fmla="*/ 1642619 h 3863561"/>
                <a:gd name="connsiteX19" fmla="*/ 2222862 w 2496249"/>
                <a:gd name="connsiteY19" fmla="*/ 1045940 h 3863561"/>
                <a:gd name="connsiteX20" fmla="*/ 1906621 w 2496249"/>
                <a:gd name="connsiteY20" fmla="*/ 238825 h 3863561"/>
                <a:gd name="connsiteX21" fmla="*/ 1907379 w 2496249"/>
                <a:gd name="connsiteY21" fmla="*/ 237797 h 3863561"/>
                <a:gd name="connsiteX22" fmla="*/ 1886296 w 2496249"/>
                <a:gd name="connsiteY22" fmla="*/ 223931 h 3863561"/>
                <a:gd name="connsiteX23" fmla="*/ 1857128 w 2496249"/>
                <a:gd name="connsiteY23" fmla="*/ 82121 h 3863561"/>
                <a:gd name="connsiteX24" fmla="*/ 1976378 w 2496249"/>
                <a:gd name="connsiteY24" fmla="*/ 21 h 3863561"/>
                <a:gd name="connsiteX25" fmla="*/ 2027514 w 2496249"/>
                <a:gd name="connsiteY25" fmla="*/ 9500 h 3863561"/>
                <a:gd name="connsiteX26" fmla="*/ 2060056 w 2496249"/>
                <a:gd name="connsiteY26" fmla="*/ 30900 h 3863561"/>
                <a:gd name="connsiteX27" fmla="*/ 2060395 w 2496249"/>
                <a:gd name="connsiteY27" fmla="*/ 30439 h 3863561"/>
                <a:gd name="connsiteX28" fmla="*/ 2063874 w 2496249"/>
                <a:gd name="connsiteY28" fmla="*/ 33411 h 3863561"/>
                <a:gd name="connsiteX29" fmla="*/ 2070968 w 2496249"/>
                <a:gd name="connsiteY29" fmla="*/ 38076 h 3863561"/>
                <a:gd name="connsiteX30" fmla="*/ 2073206 w 2496249"/>
                <a:gd name="connsiteY30" fmla="*/ 41383 h 3863561"/>
                <a:gd name="connsiteX31" fmla="*/ 2176790 w 2496249"/>
                <a:gd name="connsiteY31" fmla="*/ 129869 h 3863561"/>
                <a:gd name="connsiteX32" fmla="*/ 2477270 w 2496249"/>
                <a:gd name="connsiteY32" fmla="*/ 1094393 h 3863561"/>
                <a:gd name="connsiteX33" fmla="*/ 1843292 w 2496249"/>
                <a:gd name="connsiteY33" fmla="*/ 1880947 h 3863561"/>
                <a:gd name="connsiteX34" fmla="*/ 1724597 w 2496249"/>
                <a:gd name="connsiteY34" fmla="*/ 1921676 h 3863561"/>
                <a:gd name="connsiteX35" fmla="*/ 1583930 w 2496249"/>
                <a:gd name="connsiteY35" fmla="*/ 2829227 h 3863561"/>
                <a:gd name="connsiteX36" fmla="*/ 1774321 w 2496249"/>
                <a:gd name="connsiteY36" fmla="*/ 3722167 h 3863561"/>
                <a:gd name="connsiteX37" fmla="*/ 1779295 w 2496249"/>
                <a:gd name="connsiteY37" fmla="*/ 3744562 h 3863561"/>
                <a:gd name="connsiteX38" fmla="*/ 1648391 w 2496249"/>
                <a:gd name="connsiteY38" fmla="*/ 3863561 h 3863561"/>
                <a:gd name="connsiteX39" fmla="*/ 1517487 w 2496249"/>
                <a:gd name="connsiteY39" fmla="*/ 3744562 h 3863561"/>
                <a:gd name="connsiteX40" fmla="*/ 1519153 w 2496249"/>
                <a:gd name="connsiteY40" fmla="*/ 3737061 h 3863561"/>
                <a:gd name="connsiteX41" fmla="*/ 1516321 w 2496249"/>
                <a:gd name="connsiteY41" fmla="*/ 3737061 h 3863561"/>
                <a:gd name="connsiteX42" fmla="*/ 1253406 w 2496249"/>
                <a:gd name="connsiteY42" fmla="*/ 2926145 h 3863561"/>
                <a:gd name="connsiteX43" fmla="*/ 1236761 w 2496249"/>
                <a:gd name="connsiteY43" fmla="*/ 2926145 h 3863561"/>
                <a:gd name="connsiteX44" fmla="*/ 973846 w 2496249"/>
                <a:gd name="connsiteY44" fmla="*/ 3737061 h 3863561"/>
                <a:gd name="connsiteX45" fmla="*/ 970385 w 2496249"/>
                <a:gd name="connsiteY45" fmla="*/ 3737061 h 3863561"/>
                <a:gd name="connsiteX46" fmla="*/ 972051 w 2496249"/>
                <a:gd name="connsiteY46" fmla="*/ 3744562 h 3863561"/>
                <a:gd name="connsiteX47" fmla="*/ 841147 w 2496249"/>
                <a:gd name="connsiteY47" fmla="*/ 3863561 h 3863561"/>
                <a:gd name="connsiteX48" fmla="*/ 710243 w 2496249"/>
                <a:gd name="connsiteY48" fmla="*/ 3744562 h 3863561"/>
                <a:gd name="connsiteX49" fmla="*/ 720530 w 2496249"/>
                <a:gd name="connsiteY49" fmla="*/ 3698242 h 3863561"/>
                <a:gd name="connsiteX50" fmla="*/ 721114 w 2496249"/>
                <a:gd name="connsiteY50" fmla="*/ 3697454 h 3863561"/>
                <a:gd name="connsiteX51" fmla="*/ 906237 w 2496249"/>
                <a:gd name="connsiteY51" fmla="*/ 2829226 h 3863561"/>
                <a:gd name="connsiteX52" fmla="*/ 765228 w 2496249"/>
                <a:gd name="connsiteY52" fmla="*/ 1919471 h 3863561"/>
                <a:gd name="connsiteX53" fmla="*/ 652958 w 2496249"/>
                <a:gd name="connsiteY53" fmla="*/ 1880946 h 3863561"/>
                <a:gd name="connsiteX54" fmla="*/ 18979 w 2496249"/>
                <a:gd name="connsiteY54" fmla="*/ 1094392 h 3863561"/>
                <a:gd name="connsiteX55" fmla="*/ 319457 w 2496249"/>
                <a:gd name="connsiteY55" fmla="*/ 129868 h 3863561"/>
                <a:gd name="connsiteX56" fmla="*/ 423043 w 2496249"/>
                <a:gd name="connsiteY56" fmla="*/ 41382 h 3863561"/>
                <a:gd name="connsiteX57" fmla="*/ 425281 w 2496249"/>
                <a:gd name="connsiteY57" fmla="*/ 38074 h 3863561"/>
                <a:gd name="connsiteX58" fmla="*/ 432373 w 2496249"/>
                <a:gd name="connsiteY58" fmla="*/ 33410 h 3863561"/>
                <a:gd name="connsiteX59" fmla="*/ 435853 w 2496249"/>
                <a:gd name="connsiteY59" fmla="*/ 30438 h 3863561"/>
                <a:gd name="connsiteX60" fmla="*/ 436193 w 2496249"/>
                <a:gd name="connsiteY60" fmla="*/ 30898 h 3863561"/>
                <a:gd name="connsiteX61" fmla="*/ 468735 w 2496249"/>
                <a:gd name="connsiteY61" fmla="*/ 9499 h 3863561"/>
                <a:gd name="connsiteX62" fmla="*/ 519871 w 2496249"/>
                <a:gd name="connsiteY62" fmla="*/ 20 h 3863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2496249" h="3863561">
                  <a:moveTo>
                    <a:pt x="1245084" y="463318"/>
                  </a:moveTo>
                  <a:cubicBezTo>
                    <a:pt x="1553272" y="463318"/>
                    <a:pt x="1803107" y="716933"/>
                    <a:pt x="1803107" y="1029783"/>
                  </a:cubicBezTo>
                  <a:cubicBezTo>
                    <a:pt x="1803107" y="1342633"/>
                    <a:pt x="1553272" y="1596248"/>
                    <a:pt x="1245084" y="1596248"/>
                  </a:cubicBezTo>
                  <a:cubicBezTo>
                    <a:pt x="936896" y="1596248"/>
                    <a:pt x="687061" y="1342633"/>
                    <a:pt x="687061" y="1029783"/>
                  </a:cubicBezTo>
                  <a:cubicBezTo>
                    <a:pt x="687061" y="716933"/>
                    <a:pt x="936896" y="463318"/>
                    <a:pt x="1245084" y="463318"/>
                  </a:cubicBezTo>
                  <a:close/>
                  <a:moveTo>
                    <a:pt x="519871" y="20"/>
                  </a:moveTo>
                  <a:cubicBezTo>
                    <a:pt x="570901" y="920"/>
                    <a:pt x="618873" y="31792"/>
                    <a:pt x="639121" y="82120"/>
                  </a:cubicBezTo>
                  <a:cubicBezTo>
                    <a:pt x="659368" y="132448"/>
                    <a:pt x="646141" y="187940"/>
                    <a:pt x="609952" y="223930"/>
                  </a:cubicBezTo>
                  <a:lnTo>
                    <a:pt x="588870" y="237795"/>
                  </a:lnTo>
                  <a:lnTo>
                    <a:pt x="589628" y="238823"/>
                  </a:lnTo>
                  <a:cubicBezTo>
                    <a:pt x="337783" y="424669"/>
                    <a:pt x="214829" y="738473"/>
                    <a:pt x="273387" y="1045939"/>
                  </a:cubicBezTo>
                  <a:cubicBezTo>
                    <a:pt x="324626" y="1314973"/>
                    <a:pt x="506889" y="1537436"/>
                    <a:pt x="754323" y="1642619"/>
                  </a:cubicBezTo>
                  <a:lnTo>
                    <a:pt x="859117" y="1678577"/>
                  </a:lnTo>
                  <a:lnTo>
                    <a:pt x="869884" y="1671318"/>
                  </a:lnTo>
                  <a:cubicBezTo>
                    <a:pt x="892605" y="1661709"/>
                    <a:pt x="917586" y="1656394"/>
                    <a:pt x="943808" y="1656393"/>
                  </a:cubicBezTo>
                  <a:lnTo>
                    <a:pt x="1546359" y="1656394"/>
                  </a:lnTo>
                  <a:cubicBezTo>
                    <a:pt x="1572581" y="1656394"/>
                    <a:pt x="1597563" y="1661708"/>
                    <a:pt x="1620283" y="1671319"/>
                  </a:cubicBezTo>
                  <a:lnTo>
                    <a:pt x="1633102" y="1679961"/>
                  </a:lnTo>
                  <a:lnTo>
                    <a:pt x="1741926" y="1642619"/>
                  </a:lnTo>
                  <a:cubicBezTo>
                    <a:pt x="1989360" y="1537436"/>
                    <a:pt x="2171623" y="1314973"/>
                    <a:pt x="2222862" y="1045940"/>
                  </a:cubicBezTo>
                  <a:cubicBezTo>
                    <a:pt x="2281419" y="738474"/>
                    <a:pt x="2158465" y="424670"/>
                    <a:pt x="1906621" y="238825"/>
                  </a:cubicBezTo>
                  <a:lnTo>
                    <a:pt x="1907379" y="237797"/>
                  </a:lnTo>
                  <a:lnTo>
                    <a:pt x="1886296" y="223931"/>
                  </a:lnTo>
                  <a:cubicBezTo>
                    <a:pt x="1850107" y="187942"/>
                    <a:pt x="1836880" y="132450"/>
                    <a:pt x="1857128" y="82121"/>
                  </a:cubicBezTo>
                  <a:cubicBezTo>
                    <a:pt x="1877376" y="31792"/>
                    <a:pt x="1925348" y="921"/>
                    <a:pt x="1976378" y="21"/>
                  </a:cubicBezTo>
                  <a:cubicBezTo>
                    <a:pt x="1993388" y="-279"/>
                    <a:pt x="2010738" y="2751"/>
                    <a:pt x="2027514" y="9500"/>
                  </a:cubicBezTo>
                  <a:lnTo>
                    <a:pt x="2060056" y="30900"/>
                  </a:lnTo>
                  <a:lnTo>
                    <a:pt x="2060395" y="30439"/>
                  </a:lnTo>
                  <a:lnTo>
                    <a:pt x="2063874" y="33411"/>
                  </a:lnTo>
                  <a:lnTo>
                    <a:pt x="2070968" y="38076"/>
                  </a:lnTo>
                  <a:lnTo>
                    <a:pt x="2073206" y="41383"/>
                  </a:lnTo>
                  <a:lnTo>
                    <a:pt x="2176790" y="129869"/>
                  </a:lnTo>
                  <a:cubicBezTo>
                    <a:pt x="2429163" y="378708"/>
                    <a:pt x="2544813" y="739750"/>
                    <a:pt x="2477270" y="1094393"/>
                  </a:cubicBezTo>
                  <a:cubicBezTo>
                    <a:pt x="2409726" y="1449037"/>
                    <a:pt x="2169464" y="1742293"/>
                    <a:pt x="1843292" y="1880947"/>
                  </a:cubicBezTo>
                  <a:lnTo>
                    <a:pt x="1724597" y="1921676"/>
                  </a:lnTo>
                  <a:lnTo>
                    <a:pt x="1583930" y="2829227"/>
                  </a:lnTo>
                  <a:lnTo>
                    <a:pt x="1774321" y="3722167"/>
                  </a:lnTo>
                  <a:lnTo>
                    <a:pt x="1779295" y="3744562"/>
                  </a:lnTo>
                  <a:cubicBezTo>
                    <a:pt x="1779295" y="3810283"/>
                    <a:pt x="1720687" y="3863561"/>
                    <a:pt x="1648391" y="3863561"/>
                  </a:cubicBezTo>
                  <a:cubicBezTo>
                    <a:pt x="1576095" y="3863561"/>
                    <a:pt x="1517488" y="3810283"/>
                    <a:pt x="1517487" y="3744562"/>
                  </a:cubicBezTo>
                  <a:lnTo>
                    <a:pt x="1519153" y="3737061"/>
                  </a:lnTo>
                  <a:lnTo>
                    <a:pt x="1516321" y="3737061"/>
                  </a:lnTo>
                  <a:lnTo>
                    <a:pt x="1253406" y="2926145"/>
                  </a:lnTo>
                  <a:lnTo>
                    <a:pt x="1236761" y="2926145"/>
                  </a:lnTo>
                  <a:lnTo>
                    <a:pt x="973846" y="3737061"/>
                  </a:lnTo>
                  <a:lnTo>
                    <a:pt x="970385" y="3737061"/>
                  </a:lnTo>
                  <a:lnTo>
                    <a:pt x="972051" y="3744562"/>
                  </a:lnTo>
                  <a:cubicBezTo>
                    <a:pt x="972051" y="3810283"/>
                    <a:pt x="913443" y="3863561"/>
                    <a:pt x="841147" y="3863561"/>
                  </a:cubicBezTo>
                  <a:cubicBezTo>
                    <a:pt x="768851" y="3863561"/>
                    <a:pt x="710242" y="3810283"/>
                    <a:pt x="710243" y="3744562"/>
                  </a:cubicBezTo>
                  <a:cubicBezTo>
                    <a:pt x="710243" y="3728131"/>
                    <a:pt x="713906" y="3712479"/>
                    <a:pt x="720530" y="3698242"/>
                  </a:cubicBezTo>
                  <a:lnTo>
                    <a:pt x="721114" y="3697454"/>
                  </a:lnTo>
                  <a:lnTo>
                    <a:pt x="906237" y="2829226"/>
                  </a:lnTo>
                  <a:lnTo>
                    <a:pt x="765228" y="1919471"/>
                  </a:lnTo>
                  <a:lnTo>
                    <a:pt x="652958" y="1880946"/>
                  </a:lnTo>
                  <a:cubicBezTo>
                    <a:pt x="326785" y="1742292"/>
                    <a:pt x="86522" y="1449036"/>
                    <a:pt x="18979" y="1094392"/>
                  </a:cubicBezTo>
                  <a:cubicBezTo>
                    <a:pt x="-48564" y="739749"/>
                    <a:pt x="67085" y="378707"/>
                    <a:pt x="319457" y="129868"/>
                  </a:cubicBezTo>
                  <a:lnTo>
                    <a:pt x="423043" y="41382"/>
                  </a:lnTo>
                  <a:lnTo>
                    <a:pt x="425281" y="38074"/>
                  </a:lnTo>
                  <a:lnTo>
                    <a:pt x="432373" y="33410"/>
                  </a:lnTo>
                  <a:lnTo>
                    <a:pt x="435853" y="30438"/>
                  </a:lnTo>
                  <a:lnTo>
                    <a:pt x="436193" y="30898"/>
                  </a:lnTo>
                  <a:lnTo>
                    <a:pt x="468735" y="9499"/>
                  </a:lnTo>
                  <a:cubicBezTo>
                    <a:pt x="485511" y="2750"/>
                    <a:pt x="502861" y="-280"/>
                    <a:pt x="519871" y="20"/>
                  </a:cubicBezTo>
                  <a:close/>
                </a:path>
              </a:pathLst>
            </a:cu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77" name="楕円 276">
              <a:extLst>
                <a:ext uri="{FF2B5EF4-FFF2-40B4-BE49-F238E27FC236}">
                  <a16:creationId xmlns:a16="http://schemas.microsoft.com/office/drawing/2014/main" id="{CF619620-0B07-EF8C-B7BE-F48BF9F1A785}"/>
                </a:ext>
              </a:extLst>
            </p:cNvPr>
            <p:cNvSpPr/>
            <p:nvPr/>
          </p:nvSpPr>
          <p:spPr>
            <a:xfrm>
              <a:off x="1411989" y="3499896"/>
              <a:ext cx="1322966" cy="1322966"/>
            </a:xfrm>
            <a:prstGeom prst="ellipse">
              <a:avLst/>
            </a:prstGeom>
            <a:solidFill>
              <a:schemeClr val="bg1"/>
            </a:solidFill>
            <a:ln w="571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2400" b="1" dirty="0">
                  <a:solidFill>
                    <a:schemeClr val="tx1"/>
                  </a:solidFill>
                  <a:latin typeface="メイリオ" panose="020B0604030504040204" pitchFamily="50" charset="-128"/>
                  <a:ea typeface="メイリオ" panose="020B0604030504040204" pitchFamily="50" charset="-128"/>
                </a:rPr>
                <a:t>問題</a:t>
              </a:r>
            </a:p>
          </p:txBody>
        </p:sp>
        <p:sp>
          <p:nvSpPr>
            <p:cNvPr id="281" name="フリーフォーム: 図形 280">
              <a:extLst>
                <a:ext uri="{FF2B5EF4-FFF2-40B4-BE49-F238E27FC236}">
                  <a16:creationId xmlns:a16="http://schemas.microsoft.com/office/drawing/2014/main" id="{DF311664-9F6C-7E60-7418-316FD2BB4621}"/>
                </a:ext>
              </a:extLst>
            </p:cNvPr>
            <p:cNvSpPr/>
            <p:nvPr/>
          </p:nvSpPr>
          <p:spPr>
            <a:xfrm>
              <a:off x="3844265" y="4822862"/>
              <a:ext cx="1015349" cy="1571504"/>
            </a:xfrm>
            <a:custGeom>
              <a:avLst/>
              <a:gdLst>
                <a:gd name="connsiteX0" fmla="*/ 1245084 w 2496249"/>
                <a:gd name="connsiteY0" fmla="*/ 463318 h 3863561"/>
                <a:gd name="connsiteX1" fmla="*/ 1803107 w 2496249"/>
                <a:gd name="connsiteY1" fmla="*/ 1029783 h 3863561"/>
                <a:gd name="connsiteX2" fmla="*/ 1245084 w 2496249"/>
                <a:gd name="connsiteY2" fmla="*/ 1596248 h 3863561"/>
                <a:gd name="connsiteX3" fmla="*/ 687061 w 2496249"/>
                <a:gd name="connsiteY3" fmla="*/ 1029783 h 3863561"/>
                <a:gd name="connsiteX4" fmla="*/ 1245084 w 2496249"/>
                <a:gd name="connsiteY4" fmla="*/ 463318 h 3863561"/>
                <a:gd name="connsiteX5" fmla="*/ 519871 w 2496249"/>
                <a:gd name="connsiteY5" fmla="*/ 20 h 3863561"/>
                <a:gd name="connsiteX6" fmla="*/ 639121 w 2496249"/>
                <a:gd name="connsiteY6" fmla="*/ 82120 h 3863561"/>
                <a:gd name="connsiteX7" fmla="*/ 609952 w 2496249"/>
                <a:gd name="connsiteY7" fmla="*/ 223930 h 3863561"/>
                <a:gd name="connsiteX8" fmla="*/ 588870 w 2496249"/>
                <a:gd name="connsiteY8" fmla="*/ 237795 h 3863561"/>
                <a:gd name="connsiteX9" fmla="*/ 589628 w 2496249"/>
                <a:gd name="connsiteY9" fmla="*/ 238823 h 3863561"/>
                <a:gd name="connsiteX10" fmla="*/ 273387 w 2496249"/>
                <a:gd name="connsiteY10" fmla="*/ 1045939 h 3863561"/>
                <a:gd name="connsiteX11" fmla="*/ 754323 w 2496249"/>
                <a:gd name="connsiteY11" fmla="*/ 1642619 h 3863561"/>
                <a:gd name="connsiteX12" fmla="*/ 859117 w 2496249"/>
                <a:gd name="connsiteY12" fmla="*/ 1678577 h 3863561"/>
                <a:gd name="connsiteX13" fmla="*/ 869884 w 2496249"/>
                <a:gd name="connsiteY13" fmla="*/ 1671318 h 3863561"/>
                <a:gd name="connsiteX14" fmla="*/ 943808 w 2496249"/>
                <a:gd name="connsiteY14" fmla="*/ 1656393 h 3863561"/>
                <a:gd name="connsiteX15" fmla="*/ 1546359 w 2496249"/>
                <a:gd name="connsiteY15" fmla="*/ 1656394 h 3863561"/>
                <a:gd name="connsiteX16" fmla="*/ 1620283 w 2496249"/>
                <a:gd name="connsiteY16" fmla="*/ 1671319 h 3863561"/>
                <a:gd name="connsiteX17" fmla="*/ 1633102 w 2496249"/>
                <a:gd name="connsiteY17" fmla="*/ 1679961 h 3863561"/>
                <a:gd name="connsiteX18" fmla="*/ 1741926 w 2496249"/>
                <a:gd name="connsiteY18" fmla="*/ 1642619 h 3863561"/>
                <a:gd name="connsiteX19" fmla="*/ 2222862 w 2496249"/>
                <a:gd name="connsiteY19" fmla="*/ 1045940 h 3863561"/>
                <a:gd name="connsiteX20" fmla="*/ 1906621 w 2496249"/>
                <a:gd name="connsiteY20" fmla="*/ 238825 h 3863561"/>
                <a:gd name="connsiteX21" fmla="*/ 1907379 w 2496249"/>
                <a:gd name="connsiteY21" fmla="*/ 237797 h 3863561"/>
                <a:gd name="connsiteX22" fmla="*/ 1886296 w 2496249"/>
                <a:gd name="connsiteY22" fmla="*/ 223931 h 3863561"/>
                <a:gd name="connsiteX23" fmla="*/ 1857128 w 2496249"/>
                <a:gd name="connsiteY23" fmla="*/ 82121 h 3863561"/>
                <a:gd name="connsiteX24" fmla="*/ 1976378 w 2496249"/>
                <a:gd name="connsiteY24" fmla="*/ 21 h 3863561"/>
                <a:gd name="connsiteX25" fmla="*/ 2027514 w 2496249"/>
                <a:gd name="connsiteY25" fmla="*/ 9500 h 3863561"/>
                <a:gd name="connsiteX26" fmla="*/ 2060056 w 2496249"/>
                <a:gd name="connsiteY26" fmla="*/ 30900 h 3863561"/>
                <a:gd name="connsiteX27" fmla="*/ 2060395 w 2496249"/>
                <a:gd name="connsiteY27" fmla="*/ 30439 h 3863561"/>
                <a:gd name="connsiteX28" fmla="*/ 2063874 w 2496249"/>
                <a:gd name="connsiteY28" fmla="*/ 33411 h 3863561"/>
                <a:gd name="connsiteX29" fmla="*/ 2070968 w 2496249"/>
                <a:gd name="connsiteY29" fmla="*/ 38076 h 3863561"/>
                <a:gd name="connsiteX30" fmla="*/ 2073206 w 2496249"/>
                <a:gd name="connsiteY30" fmla="*/ 41383 h 3863561"/>
                <a:gd name="connsiteX31" fmla="*/ 2176790 w 2496249"/>
                <a:gd name="connsiteY31" fmla="*/ 129869 h 3863561"/>
                <a:gd name="connsiteX32" fmla="*/ 2477270 w 2496249"/>
                <a:gd name="connsiteY32" fmla="*/ 1094393 h 3863561"/>
                <a:gd name="connsiteX33" fmla="*/ 1843292 w 2496249"/>
                <a:gd name="connsiteY33" fmla="*/ 1880947 h 3863561"/>
                <a:gd name="connsiteX34" fmla="*/ 1724597 w 2496249"/>
                <a:gd name="connsiteY34" fmla="*/ 1921676 h 3863561"/>
                <a:gd name="connsiteX35" fmla="*/ 1583930 w 2496249"/>
                <a:gd name="connsiteY35" fmla="*/ 2829227 h 3863561"/>
                <a:gd name="connsiteX36" fmla="*/ 1774321 w 2496249"/>
                <a:gd name="connsiteY36" fmla="*/ 3722167 h 3863561"/>
                <a:gd name="connsiteX37" fmla="*/ 1779295 w 2496249"/>
                <a:gd name="connsiteY37" fmla="*/ 3744562 h 3863561"/>
                <a:gd name="connsiteX38" fmla="*/ 1648391 w 2496249"/>
                <a:gd name="connsiteY38" fmla="*/ 3863561 h 3863561"/>
                <a:gd name="connsiteX39" fmla="*/ 1517487 w 2496249"/>
                <a:gd name="connsiteY39" fmla="*/ 3744562 h 3863561"/>
                <a:gd name="connsiteX40" fmla="*/ 1519153 w 2496249"/>
                <a:gd name="connsiteY40" fmla="*/ 3737061 h 3863561"/>
                <a:gd name="connsiteX41" fmla="*/ 1516321 w 2496249"/>
                <a:gd name="connsiteY41" fmla="*/ 3737061 h 3863561"/>
                <a:gd name="connsiteX42" fmla="*/ 1253406 w 2496249"/>
                <a:gd name="connsiteY42" fmla="*/ 2926145 h 3863561"/>
                <a:gd name="connsiteX43" fmla="*/ 1236761 w 2496249"/>
                <a:gd name="connsiteY43" fmla="*/ 2926145 h 3863561"/>
                <a:gd name="connsiteX44" fmla="*/ 973846 w 2496249"/>
                <a:gd name="connsiteY44" fmla="*/ 3737061 h 3863561"/>
                <a:gd name="connsiteX45" fmla="*/ 970385 w 2496249"/>
                <a:gd name="connsiteY45" fmla="*/ 3737061 h 3863561"/>
                <a:gd name="connsiteX46" fmla="*/ 972051 w 2496249"/>
                <a:gd name="connsiteY46" fmla="*/ 3744562 h 3863561"/>
                <a:gd name="connsiteX47" fmla="*/ 841147 w 2496249"/>
                <a:gd name="connsiteY47" fmla="*/ 3863561 h 3863561"/>
                <a:gd name="connsiteX48" fmla="*/ 710243 w 2496249"/>
                <a:gd name="connsiteY48" fmla="*/ 3744562 h 3863561"/>
                <a:gd name="connsiteX49" fmla="*/ 720530 w 2496249"/>
                <a:gd name="connsiteY49" fmla="*/ 3698242 h 3863561"/>
                <a:gd name="connsiteX50" fmla="*/ 721114 w 2496249"/>
                <a:gd name="connsiteY50" fmla="*/ 3697454 h 3863561"/>
                <a:gd name="connsiteX51" fmla="*/ 906237 w 2496249"/>
                <a:gd name="connsiteY51" fmla="*/ 2829226 h 3863561"/>
                <a:gd name="connsiteX52" fmla="*/ 765228 w 2496249"/>
                <a:gd name="connsiteY52" fmla="*/ 1919471 h 3863561"/>
                <a:gd name="connsiteX53" fmla="*/ 652958 w 2496249"/>
                <a:gd name="connsiteY53" fmla="*/ 1880946 h 3863561"/>
                <a:gd name="connsiteX54" fmla="*/ 18979 w 2496249"/>
                <a:gd name="connsiteY54" fmla="*/ 1094392 h 3863561"/>
                <a:gd name="connsiteX55" fmla="*/ 319457 w 2496249"/>
                <a:gd name="connsiteY55" fmla="*/ 129868 h 3863561"/>
                <a:gd name="connsiteX56" fmla="*/ 423043 w 2496249"/>
                <a:gd name="connsiteY56" fmla="*/ 41382 h 3863561"/>
                <a:gd name="connsiteX57" fmla="*/ 425281 w 2496249"/>
                <a:gd name="connsiteY57" fmla="*/ 38074 h 3863561"/>
                <a:gd name="connsiteX58" fmla="*/ 432373 w 2496249"/>
                <a:gd name="connsiteY58" fmla="*/ 33410 h 3863561"/>
                <a:gd name="connsiteX59" fmla="*/ 435853 w 2496249"/>
                <a:gd name="connsiteY59" fmla="*/ 30438 h 3863561"/>
                <a:gd name="connsiteX60" fmla="*/ 436193 w 2496249"/>
                <a:gd name="connsiteY60" fmla="*/ 30898 h 3863561"/>
                <a:gd name="connsiteX61" fmla="*/ 468735 w 2496249"/>
                <a:gd name="connsiteY61" fmla="*/ 9499 h 3863561"/>
                <a:gd name="connsiteX62" fmla="*/ 519871 w 2496249"/>
                <a:gd name="connsiteY62" fmla="*/ 20 h 3863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2496249" h="3863561">
                  <a:moveTo>
                    <a:pt x="1245084" y="463318"/>
                  </a:moveTo>
                  <a:cubicBezTo>
                    <a:pt x="1553272" y="463318"/>
                    <a:pt x="1803107" y="716933"/>
                    <a:pt x="1803107" y="1029783"/>
                  </a:cubicBezTo>
                  <a:cubicBezTo>
                    <a:pt x="1803107" y="1342633"/>
                    <a:pt x="1553272" y="1596248"/>
                    <a:pt x="1245084" y="1596248"/>
                  </a:cubicBezTo>
                  <a:cubicBezTo>
                    <a:pt x="936896" y="1596248"/>
                    <a:pt x="687061" y="1342633"/>
                    <a:pt x="687061" y="1029783"/>
                  </a:cubicBezTo>
                  <a:cubicBezTo>
                    <a:pt x="687061" y="716933"/>
                    <a:pt x="936896" y="463318"/>
                    <a:pt x="1245084" y="463318"/>
                  </a:cubicBezTo>
                  <a:close/>
                  <a:moveTo>
                    <a:pt x="519871" y="20"/>
                  </a:moveTo>
                  <a:cubicBezTo>
                    <a:pt x="570901" y="920"/>
                    <a:pt x="618873" y="31792"/>
                    <a:pt x="639121" y="82120"/>
                  </a:cubicBezTo>
                  <a:cubicBezTo>
                    <a:pt x="659368" y="132448"/>
                    <a:pt x="646141" y="187940"/>
                    <a:pt x="609952" y="223930"/>
                  </a:cubicBezTo>
                  <a:lnTo>
                    <a:pt x="588870" y="237795"/>
                  </a:lnTo>
                  <a:lnTo>
                    <a:pt x="589628" y="238823"/>
                  </a:lnTo>
                  <a:cubicBezTo>
                    <a:pt x="337783" y="424669"/>
                    <a:pt x="214829" y="738473"/>
                    <a:pt x="273387" y="1045939"/>
                  </a:cubicBezTo>
                  <a:cubicBezTo>
                    <a:pt x="324626" y="1314973"/>
                    <a:pt x="506889" y="1537436"/>
                    <a:pt x="754323" y="1642619"/>
                  </a:cubicBezTo>
                  <a:lnTo>
                    <a:pt x="859117" y="1678577"/>
                  </a:lnTo>
                  <a:lnTo>
                    <a:pt x="869884" y="1671318"/>
                  </a:lnTo>
                  <a:cubicBezTo>
                    <a:pt x="892605" y="1661709"/>
                    <a:pt x="917586" y="1656394"/>
                    <a:pt x="943808" y="1656393"/>
                  </a:cubicBezTo>
                  <a:lnTo>
                    <a:pt x="1546359" y="1656394"/>
                  </a:lnTo>
                  <a:cubicBezTo>
                    <a:pt x="1572581" y="1656394"/>
                    <a:pt x="1597563" y="1661708"/>
                    <a:pt x="1620283" y="1671319"/>
                  </a:cubicBezTo>
                  <a:lnTo>
                    <a:pt x="1633102" y="1679961"/>
                  </a:lnTo>
                  <a:lnTo>
                    <a:pt x="1741926" y="1642619"/>
                  </a:lnTo>
                  <a:cubicBezTo>
                    <a:pt x="1989360" y="1537436"/>
                    <a:pt x="2171623" y="1314973"/>
                    <a:pt x="2222862" y="1045940"/>
                  </a:cubicBezTo>
                  <a:cubicBezTo>
                    <a:pt x="2281419" y="738474"/>
                    <a:pt x="2158465" y="424670"/>
                    <a:pt x="1906621" y="238825"/>
                  </a:cubicBezTo>
                  <a:lnTo>
                    <a:pt x="1907379" y="237797"/>
                  </a:lnTo>
                  <a:lnTo>
                    <a:pt x="1886296" y="223931"/>
                  </a:lnTo>
                  <a:cubicBezTo>
                    <a:pt x="1850107" y="187942"/>
                    <a:pt x="1836880" y="132450"/>
                    <a:pt x="1857128" y="82121"/>
                  </a:cubicBezTo>
                  <a:cubicBezTo>
                    <a:pt x="1877376" y="31792"/>
                    <a:pt x="1925348" y="921"/>
                    <a:pt x="1976378" y="21"/>
                  </a:cubicBezTo>
                  <a:cubicBezTo>
                    <a:pt x="1993388" y="-279"/>
                    <a:pt x="2010738" y="2751"/>
                    <a:pt x="2027514" y="9500"/>
                  </a:cubicBezTo>
                  <a:lnTo>
                    <a:pt x="2060056" y="30900"/>
                  </a:lnTo>
                  <a:lnTo>
                    <a:pt x="2060395" y="30439"/>
                  </a:lnTo>
                  <a:lnTo>
                    <a:pt x="2063874" y="33411"/>
                  </a:lnTo>
                  <a:lnTo>
                    <a:pt x="2070968" y="38076"/>
                  </a:lnTo>
                  <a:lnTo>
                    <a:pt x="2073206" y="41383"/>
                  </a:lnTo>
                  <a:lnTo>
                    <a:pt x="2176790" y="129869"/>
                  </a:lnTo>
                  <a:cubicBezTo>
                    <a:pt x="2429163" y="378708"/>
                    <a:pt x="2544813" y="739750"/>
                    <a:pt x="2477270" y="1094393"/>
                  </a:cubicBezTo>
                  <a:cubicBezTo>
                    <a:pt x="2409726" y="1449037"/>
                    <a:pt x="2169464" y="1742293"/>
                    <a:pt x="1843292" y="1880947"/>
                  </a:cubicBezTo>
                  <a:lnTo>
                    <a:pt x="1724597" y="1921676"/>
                  </a:lnTo>
                  <a:lnTo>
                    <a:pt x="1583930" y="2829227"/>
                  </a:lnTo>
                  <a:lnTo>
                    <a:pt x="1774321" y="3722167"/>
                  </a:lnTo>
                  <a:lnTo>
                    <a:pt x="1779295" y="3744562"/>
                  </a:lnTo>
                  <a:cubicBezTo>
                    <a:pt x="1779295" y="3810283"/>
                    <a:pt x="1720687" y="3863561"/>
                    <a:pt x="1648391" y="3863561"/>
                  </a:cubicBezTo>
                  <a:cubicBezTo>
                    <a:pt x="1576095" y="3863561"/>
                    <a:pt x="1517488" y="3810283"/>
                    <a:pt x="1517487" y="3744562"/>
                  </a:cubicBezTo>
                  <a:lnTo>
                    <a:pt x="1519153" y="3737061"/>
                  </a:lnTo>
                  <a:lnTo>
                    <a:pt x="1516321" y="3737061"/>
                  </a:lnTo>
                  <a:lnTo>
                    <a:pt x="1253406" y="2926145"/>
                  </a:lnTo>
                  <a:lnTo>
                    <a:pt x="1236761" y="2926145"/>
                  </a:lnTo>
                  <a:lnTo>
                    <a:pt x="973846" y="3737061"/>
                  </a:lnTo>
                  <a:lnTo>
                    <a:pt x="970385" y="3737061"/>
                  </a:lnTo>
                  <a:lnTo>
                    <a:pt x="972051" y="3744562"/>
                  </a:lnTo>
                  <a:cubicBezTo>
                    <a:pt x="972051" y="3810283"/>
                    <a:pt x="913443" y="3863561"/>
                    <a:pt x="841147" y="3863561"/>
                  </a:cubicBezTo>
                  <a:cubicBezTo>
                    <a:pt x="768851" y="3863561"/>
                    <a:pt x="710242" y="3810283"/>
                    <a:pt x="710243" y="3744562"/>
                  </a:cubicBezTo>
                  <a:cubicBezTo>
                    <a:pt x="710243" y="3728131"/>
                    <a:pt x="713906" y="3712479"/>
                    <a:pt x="720530" y="3698242"/>
                  </a:cubicBezTo>
                  <a:lnTo>
                    <a:pt x="721114" y="3697454"/>
                  </a:lnTo>
                  <a:lnTo>
                    <a:pt x="906237" y="2829226"/>
                  </a:lnTo>
                  <a:lnTo>
                    <a:pt x="765228" y="1919471"/>
                  </a:lnTo>
                  <a:lnTo>
                    <a:pt x="652958" y="1880946"/>
                  </a:lnTo>
                  <a:cubicBezTo>
                    <a:pt x="326785" y="1742292"/>
                    <a:pt x="86522" y="1449036"/>
                    <a:pt x="18979" y="1094392"/>
                  </a:cubicBezTo>
                  <a:cubicBezTo>
                    <a:pt x="-48564" y="739749"/>
                    <a:pt x="67085" y="378707"/>
                    <a:pt x="319457" y="129868"/>
                  </a:cubicBezTo>
                  <a:lnTo>
                    <a:pt x="423043" y="41382"/>
                  </a:lnTo>
                  <a:lnTo>
                    <a:pt x="425281" y="38074"/>
                  </a:lnTo>
                  <a:lnTo>
                    <a:pt x="432373" y="33410"/>
                  </a:lnTo>
                  <a:lnTo>
                    <a:pt x="435853" y="30438"/>
                  </a:lnTo>
                  <a:lnTo>
                    <a:pt x="436193" y="30898"/>
                  </a:lnTo>
                  <a:lnTo>
                    <a:pt x="468735" y="9499"/>
                  </a:lnTo>
                  <a:cubicBezTo>
                    <a:pt x="485511" y="2750"/>
                    <a:pt x="502861" y="-280"/>
                    <a:pt x="519871" y="20"/>
                  </a:cubicBezTo>
                  <a:close/>
                </a:path>
              </a:pathLst>
            </a:cu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82" name="楕円 281">
              <a:extLst>
                <a:ext uri="{FF2B5EF4-FFF2-40B4-BE49-F238E27FC236}">
                  <a16:creationId xmlns:a16="http://schemas.microsoft.com/office/drawing/2014/main" id="{9D7EA91F-E329-7979-6E95-D81D7719EA09}"/>
                </a:ext>
              </a:extLst>
            </p:cNvPr>
            <p:cNvSpPr/>
            <p:nvPr/>
          </p:nvSpPr>
          <p:spPr>
            <a:xfrm>
              <a:off x="3683098" y="3499896"/>
              <a:ext cx="1322966" cy="1322966"/>
            </a:xfrm>
            <a:prstGeom prst="ellipse">
              <a:avLst/>
            </a:prstGeom>
            <a:solidFill>
              <a:schemeClr val="bg1"/>
            </a:solidFill>
            <a:ln w="571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2400" b="1">
                  <a:solidFill>
                    <a:schemeClr val="tx1"/>
                  </a:solidFill>
                  <a:latin typeface="メイリオ" panose="020B0604030504040204" pitchFamily="50" charset="-128"/>
                  <a:ea typeface="メイリオ" panose="020B0604030504040204" pitchFamily="50" charset="-128"/>
                </a:rPr>
                <a:t>先送り</a:t>
              </a:r>
              <a:endParaRPr kumimoji="1" lang="ja-JP" altLang="en-US" sz="2400" b="1" dirty="0">
                <a:solidFill>
                  <a:schemeClr val="tx1"/>
                </a:solidFill>
                <a:latin typeface="メイリオ" panose="020B0604030504040204" pitchFamily="50" charset="-128"/>
                <a:ea typeface="メイリオ" panose="020B0604030504040204" pitchFamily="50" charset="-128"/>
              </a:endParaRPr>
            </a:p>
          </p:txBody>
        </p:sp>
        <p:sp>
          <p:nvSpPr>
            <p:cNvPr id="283" name="フリーフォーム: 図形 282">
              <a:extLst>
                <a:ext uri="{FF2B5EF4-FFF2-40B4-BE49-F238E27FC236}">
                  <a16:creationId xmlns:a16="http://schemas.microsoft.com/office/drawing/2014/main" id="{F359A38B-1A29-8194-7600-3B35C447021C}"/>
                </a:ext>
              </a:extLst>
            </p:cNvPr>
            <p:cNvSpPr/>
            <p:nvPr/>
          </p:nvSpPr>
          <p:spPr>
            <a:xfrm>
              <a:off x="2627110" y="4835023"/>
              <a:ext cx="1015349" cy="1559343"/>
            </a:xfrm>
            <a:custGeom>
              <a:avLst/>
              <a:gdLst>
                <a:gd name="connsiteX0" fmla="*/ 893980 w 2516420"/>
                <a:gd name="connsiteY0" fmla="*/ 464400 h 3864642"/>
                <a:gd name="connsiteX1" fmla="*/ 1452003 w 2516420"/>
                <a:gd name="connsiteY1" fmla="*/ 1030865 h 3864642"/>
                <a:gd name="connsiteX2" fmla="*/ 893980 w 2516420"/>
                <a:gd name="connsiteY2" fmla="*/ 1597330 h 3864642"/>
                <a:gd name="connsiteX3" fmla="*/ 335957 w 2516420"/>
                <a:gd name="connsiteY3" fmla="*/ 1030865 h 3864642"/>
                <a:gd name="connsiteX4" fmla="*/ 893980 w 2516420"/>
                <a:gd name="connsiteY4" fmla="*/ 464400 h 3864642"/>
                <a:gd name="connsiteX5" fmla="*/ 842403 w 2516420"/>
                <a:gd name="connsiteY5" fmla="*/ 0 h 3864642"/>
                <a:gd name="connsiteX6" fmla="*/ 973371 w 2516420"/>
                <a:gd name="connsiteY6" fmla="*/ 130968 h 3864642"/>
                <a:gd name="connsiteX7" fmla="*/ 893382 w 2516420"/>
                <a:gd name="connsiteY7" fmla="*/ 251644 h 3864642"/>
                <a:gd name="connsiteX8" fmla="*/ 868647 w 2516420"/>
                <a:gd name="connsiteY8" fmla="*/ 256638 h 3864642"/>
                <a:gd name="connsiteX9" fmla="*/ 868967 w 2516420"/>
                <a:gd name="connsiteY9" fmla="*/ 257875 h 3864642"/>
                <a:gd name="connsiteX10" fmla="*/ 274330 w 2516420"/>
                <a:gd name="connsiteY10" fmla="*/ 888630 h 3864642"/>
                <a:gd name="connsiteX11" fmla="*/ 497807 w 2516420"/>
                <a:gd name="connsiteY11" fmla="*/ 1621694 h 3864642"/>
                <a:gd name="connsiteX12" fmla="*/ 549309 w 2516420"/>
                <a:gd name="connsiteY12" fmla="*/ 1666236 h 3864642"/>
                <a:gd name="connsiteX13" fmla="*/ 592703 w 2516420"/>
                <a:gd name="connsiteY13" fmla="*/ 1657475 h 3864642"/>
                <a:gd name="connsiteX14" fmla="*/ 1195254 w 2516420"/>
                <a:gd name="connsiteY14" fmla="*/ 1657475 h 3864642"/>
                <a:gd name="connsiteX15" fmla="*/ 1269179 w 2516420"/>
                <a:gd name="connsiteY15" fmla="*/ 1672400 h 3864642"/>
                <a:gd name="connsiteX16" fmla="*/ 1282672 w 2516420"/>
                <a:gd name="connsiteY16" fmla="*/ 1681497 h 3864642"/>
                <a:gd name="connsiteX17" fmla="*/ 1435624 w 2516420"/>
                <a:gd name="connsiteY17" fmla="*/ 1708432 h 3864642"/>
                <a:gd name="connsiteX18" fmla="*/ 2209367 w 2516420"/>
                <a:gd name="connsiteY18" fmla="*/ 1292409 h 3864642"/>
                <a:gd name="connsiteX19" fmla="*/ 2261895 w 2516420"/>
                <a:gd name="connsiteY19" fmla="*/ 1175348 h 3864642"/>
                <a:gd name="connsiteX20" fmla="*/ 2264776 w 2516420"/>
                <a:gd name="connsiteY20" fmla="*/ 1161077 h 3864642"/>
                <a:gd name="connsiteX21" fmla="*/ 2385452 w 2516420"/>
                <a:gd name="connsiteY21" fmla="*/ 1081088 h 3864642"/>
                <a:gd name="connsiteX22" fmla="*/ 2516420 w 2516420"/>
                <a:gd name="connsiteY22" fmla="*/ 1212056 h 3864642"/>
                <a:gd name="connsiteX23" fmla="*/ 2508431 w 2516420"/>
                <a:gd name="connsiteY23" fmla="*/ 1251626 h 3864642"/>
                <a:gd name="connsiteX24" fmla="*/ 2510237 w 2516420"/>
                <a:gd name="connsiteY24" fmla="*/ 1252260 h 3864642"/>
                <a:gd name="connsiteX25" fmla="*/ 2506722 w 2516420"/>
                <a:gd name="connsiteY25" fmla="*/ 1260094 h 3864642"/>
                <a:gd name="connsiteX26" fmla="*/ 2506128 w 2516420"/>
                <a:gd name="connsiteY26" fmla="*/ 1263035 h 3864642"/>
                <a:gd name="connsiteX27" fmla="*/ 2503958 w 2516420"/>
                <a:gd name="connsiteY27" fmla="*/ 1266254 h 3864642"/>
                <a:gd name="connsiteX28" fmla="*/ 2435739 w 2516420"/>
                <a:gd name="connsiteY28" fmla="*/ 1418282 h 3864642"/>
                <a:gd name="connsiteX29" fmla="*/ 1415778 w 2516420"/>
                <a:gd name="connsiteY29" fmla="*/ 1966692 h 3864642"/>
                <a:gd name="connsiteX30" fmla="*/ 1367625 w 2516420"/>
                <a:gd name="connsiteY30" fmla="*/ 1960609 h 3864642"/>
                <a:gd name="connsiteX31" fmla="*/ 1232825 w 2516420"/>
                <a:gd name="connsiteY31" fmla="*/ 2830308 h 3864642"/>
                <a:gd name="connsiteX32" fmla="*/ 1423217 w 2516420"/>
                <a:gd name="connsiteY32" fmla="*/ 3723250 h 3864642"/>
                <a:gd name="connsiteX33" fmla="*/ 1428190 w 2516420"/>
                <a:gd name="connsiteY33" fmla="*/ 3745643 h 3864642"/>
                <a:gd name="connsiteX34" fmla="*/ 1297286 w 2516420"/>
                <a:gd name="connsiteY34" fmla="*/ 3864642 h 3864642"/>
                <a:gd name="connsiteX35" fmla="*/ 1166382 w 2516420"/>
                <a:gd name="connsiteY35" fmla="*/ 3745643 h 3864642"/>
                <a:gd name="connsiteX36" fmla="*/ 1168048 w 2516420"/>
                <a:gd name="connsiteY36" fmla="*/ 3738142 h 3864642"/>
                <a:gd name="connsiteX37" fmla="*/ 1165216 w 2516420"/>
                <a:gd name="connsiteY37" fmla="*/ 3738142 h 3864642"/>
                <a:gd name="connsiteX38" fmla="*/ 902301 w 2516420"/>
                <a:gd name="connsiteY38" fmla="*/ 2927226 h 3864642"/>
                <a:gd name="connsiteX39" fmla="*/ 885656 w 2516420"/>
                <a:gd name="connsiteY39" fmla="*/ 2927226 h 3864642"/>
                <a:gd name="connsiteX40" fmla="*/ 622741 w 2516420"/>
                <a:gd name="connsiteY40" fmla="*/ 3738142 h 3864642"/>
                <a:gd name="connsiteX41" fmla="*/ 619280 w 2516420"/>
                <a:gd name="connsiteY41" fmla="*/ 3738142 h 3864642"/>
                <a:gd name="connsiteX42" fmla="*/ 620946 w 2516420"/>
                <a:gd name="connsiteY42" fmla="*/ 3745643 h 3864642"/>
                <a:gd name="connsiteX43" fmla="*/ 490042 w 2516420"/>
                <a:gd name="connsiteY43" fmla="*/ 3864642 h 3864642"/>
                <a:gd name="connsiteX44" fmla="*/ 359138 w 2516420"/>
                <a:gd name="connsiteY44" fmla="*/ 3745643 h 3864642"/>
                <a:gd name="connsiteX45" fmla="*/ 369425 w 2516420"/>
                <a:gd name="connsiteY45" fmla="*/ 3699324 h 3864642"/>
                <a:gd name="connsiteX46" fmla="*/ 370010 w 2516420"/>
                <a:gd name="connsiteY46" fmla="*/ 3698535 h 3864642"/>
                <a:gd name="connsiteX47" fmla="*/ 555132 w 2516420"/>
                <a:gd name="connsiteY47" fmla="*/ 2830307 h 3864642"/>
                <a:gd name="connsiteX48" fmla="*/ 408807 w 2516420"/>
                <a:gd name="connsiteY48" fmla="*/ 1886255 h 3864642"/>
                <a:gd name="connsiteX49" fmla="*/ 314813 w 2516420"/>
                <a:gd name="connsiteY49" fmla="*/ 1804964 h 3864642"/>
                <a:gd name="connsiteX50" fmla="*/ 20223 w 2516420"/>
                <a:gd name="connsiteY50" fmla="*/ 838626 h 3864642"/>
                <a:gd name="connsiteX51" fmla="*/ 658987 w 2516420"/>
                <a:gd name="connsiteY51" fmla="*/ 55954 h 3864642"/>
                <a:gd name="connsiteX52" fmla="*/ 788114 w 2516420"/>
                <a:gd name="connsiteY52" fmla="*/ 12524 h 3864642"/>
                <a:gd name="connsiteX53" fmla="*/ 791424 w 2516420"/>
                <a:gd name="connsiteY53" fmla="*/ 10292 h 3864642"/>
                <a:gd name="connsiteX54" fmla="*/ 799743 w 2516420"/>
                <a:gd name="connsiteY54" fmla="*/ 8613 h 3864642"/>
                <a:gd name="connsiteX55" fmla="*/ 804083 w 2516420"/>
                <a:gd name="connsiteY55" fmla="*/ 7153 h 3864642"/>
                <a:gd name="connsiteX56" fmla="*/ 804226 w 2516420"/>
                <a:gd name="connsiteY56" fmla="*/ 7708 h 3864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516420" h="3864642">
                  <a:moveTo>
                    <a:pt x="893980" y="464400"/>
                  </a:moveTo>
                  <a:cubicBezTo>
                    <a:pt x="1202168" y="464400"/>
                    <a:pt x="1452003" y="718015"/>
                    <a:pt x="1452003" y="1030865"/>
                  </a:cubicBezTo>
                  <a:cubicBezTo>
                    <a:pt x="1452003" y="1343715"/>
                    <a:pt x="1202168" y="1597330"/>
                    <a:pt x="893980" y="1597330"/>
                  </a:cubicBezTo>
                  <a:cubicBezTo>
                    <a:pt x="585792" y="1597330"/>
                    <a:pt x="335957" y="1343715"/>
                    <a:pt x="335957" y="1030865"/>
                  </a:cubicBezTo>
                  <a:cubicBezTo>
                    <a:pt x="335957" y="718015"/>
                    <a:pt x="585792" y="464400"/>
                    <a:pt x="893980" y="464400"/>
                  </a:cubicBezTo>
                  <a:close/>
                  <a:moveTo>
                    <a:pt x="842403" y="0"/>
                  </a:moveTo>
                  <a:cubicBezTo>
                    <a:pt x="914735" y="0"/>
                    <a:pt x="973371" y="58636"/>
                    <a:pt x="973371" y="130968"/>
                  </a:cubicBezTo>
                  <a:cubicBezTo>
                    <a:pt x="973371" y="185217"/>
                    <a:pt x="940388" y="231762"/>
                    <a:pt x="893382" y="251644"/>
                  </a:cubicBezTo>
                  <a:lnTo>
                    <a:pt x="868647" y="256638"/>
                  </a:lnTo>
                  <a:lnTo>
                    <a:pt x="868967" y="257875"/>
                  </a:lnTo>
                  <a:cubicBezTo>
                    <a:pt x="565957" y="336291"/>
                    <a:pt x="334764" y="581527"/>
                    <a:pt x="274330" y="888630"/>
                  </a:cubicBezTo>
                  <a:cubicBezTo>
                    <a:pt x="221452" y="1157345"/>
                    <a:pt x="307512" y="1431760"/>
                    <a:pt x="497807" y="1621694"/>
                  </a:cubicBezTo>
                  <a:lnTo>
                    <a:pt x="549309" y="1666236"/>
                  </a:lnTo>
                  <a:lnTo>
                    <a:pt x="592703" y="1657475"/>
                  </a:lnTo>
                  <a:lnTo>
                    <a:pt x="1195254" y="1657475"/>
                  </a:lnTo>
                  <a:cubicBezTo>
                    <a:pt x="1221476" y="1657475"/>
                    <a:pt x="1246457" y="1662790"/>
                    <a:pt x="1269179" y="1672400"/>
                  </a:cubicBezTo>
                  <a:lnTo>
                    <a:pt x="1282672" y="1681497"/>
                  </a:lnTo>
                  <a:lnTo>
                    <a:pt x="1435624" y="1708432"/>
                  </a:lnTo>
                  <a:cubicBezTo>
                    <a:pt x="1751362" y="1732961"/>
                    <a:pt x="2055185" y="1570305"/>
                    <a:pt x="2209367" y="1292409"/>
                  </a:cubicBezTo>
                  <a:lnTo>
                    <a:pt x="2261895" y="1175348"/>
                  </a:lnTo>
                  <a:lnTo>
                    <a:pt x="2264776" y="1161077"/>
                  </a:lnTo>
                  <a:cubicBezTo>
                    <a:pt x="2284658" y="1114071"/>
                    <a:pt x="2331203" y="1081088"/>
                    <a:pt x="2385452" y="1081088"/>
                  </a:cubicBezTo>
                  <a:cubicBezTo>
                    <a:pt x="2457784" y="1081088"/>
                    <a:pt x="2516420" y="1139724"/>
                    <a:pt x="2516420" y="1212056"/>
                  </a:cubicBezTo>
                  <a:lnTo>
                    <a:pt x="2508431" y="1251626"/>
                  </a:lnTo>
                  <a:lnTo>
                    <a:pt x="2510237" y="1252260"/>
                  </a:lnTo>
                  <a:lnTo>
                    <a:pt x="2506722" y="1260094"/>
                  </a:lnTo>
                  <a:lnTo>
                    <a:pt x="2506128" y="1263035"/>
                  </a:lnTo>
                  <a:lnTo>
                    <a:pt x="2503958" y="1266254"/>
                  </a:lnTo>
                  <a:lnTo>
                    <a:pt x="2435739" y="1418282"/>
                  </a:lnTo>
                  <a:cubicBezTo>
                    <a:pt x="2232494" y="1784609"/>
                    <a:pt x="1831988" y="1999025"/>
                    <a:pt x="1415778" y="1966692"/>
                  </a:cubicBezTo>
                  <a:lnTo>
                    <a:pt x="1367625" y="1960609"/>
                  </a:lnTo>
                  <a:lnTo>
                    <a:pt x="1232825" y="2830308"/>
                  </a:lnTo>
                  <a:lnTo>
                    <a:pt x="1423217" y="3723250"/>
                  </a:lnTo>
                  <a:lnTo>
                    <a:pt x="1428190" y="3745643"/>
                  </a:lnTo>
                  <a:cubicBezTo>
                    <a:pt x="1428190" y="3811364"/>
                    <a:pt x="1369582" y="3864642"/>
                    <a:pt x="1297286" y="3864642"/>
                  </a:cubicBezTo>
                  <a:cubicBezTo>
                    <a:pt x="1224990" y="3864642"/>
                    <a:pt x="1166382" y="3811364"/>
                    <a:pt x="1166382" y="3745643"/>
                  </a:cubicBezTo>
                  <a:lnTo>
                    <a:pt x="1168048" y="3738142"/>
                  </a:lnTo>
                  <a:lnTo>
                    <a:pt x="1165216" y="3738142"/>
                  </a:lnTo>
                  <a:lnTo>
                    <a:pt x="902301" y="2927226"/>
                  </a:lnTo>
                  <a:lnTo>
                    <a:pt x="885656" y="2927226"/>
                  </a:lnTo>
                  <a:lnTo>
                    <a:pt x="622741" y="3738142"/>
                  </a:lnTo>
                  <a:lnTo>
                    <a:pt x="619280" y="3738142"/>
                  </a:lnTo>
                  <a:lnTo>
                    <a:pt x="620946" y="3745643"/>
                  </a:lnTo>
                  <a:cubicBezTo>
                    <a:pt x="620946" y="3811364"/>
                    <a:pt x="562338" y="3864642"/>
                    <a:pt x="490042" y="3864642"/>
                  </a:cubicBezTo>
                  <a:cubicBezTo>
                    <a:pt x="417746" y="3864642"/>
                    <a:pt x="359138" y="3811364"/>
                    <a:pt x="359138" y="3745643"/>
                  </a:cubicBezTo>
                  <a:cubicBezTo>
                    <a:pt x="359138" y="3729213"/>
                    <a:pt x="362801" y="3713560"/>
                    <a:pt x="369425" y="3699324"/>
                  </a:cubicBezTo>
                  <a:lnTo>
                    <a:pt x="370010" y="3698535"/>
                  </a:lnTo>
                  <a:lnTo>
                    <a:pt x="555132" y="2830307"/>
                  </a:lnTo>
                  <a:lnTo>
                    <a:pt x="408807" y="1886255"/>
                  </a:lnTo>
                  <a:lnTo>
                    <a:pt x="314813" y="1804964"/>
                  </a:lnTo>
                  <a:cubicBezTo>
                    <a:pt x="63963" y="1554591"/>
                    <a:pt x="-49482" y="1192851"/>
                    <a:pt x="20223" y="838626"/>
                  </a:cubicBezTo>
                  <a:cubicBezTo>
                    <a:pt x="89928" y="484401"/>
                    <a:pt x="331976" y="192615"/>
                    <a:pt x="658987" y="55954"/>
                  </a:cubicBezTo>
                  <a:lnTo>
                    <a:pt x="788114" y="12524"/>
                  </a:lnTo>
                  <a:lnTo>
                    <a:pt x="791424" y="10292"/>
                  </a:lnTo>
                  <a:lnTo>
                    <a:pt x="799743" y="8613"/>
                  </a:lnTo>
                  <a:lnTo>
                    <a:pt x="804083" y="7153"/>
                  </a:lnTo>
                  <a:lnTo>
                    <a:pt x="804226" y="7708"/>
                  </a:lnTo>
                  <a:close/>
                </a:path>
              </a:pathLst>
            </a:cu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84" name="フリーフォーム: 図形 283">
              <a:extLst>
                <a:ext uri="{FF2B5EF4-FFF2-40B4-BE49-F238E27FC236}">
                  <a16:creationId xmlns:a16="http://schemas.microsoft.com/office/drawing/2014/main" id="{57B3965D-D4D7-6688-132B-5A986F50BE0C}"/>
                </a:ext>
              </a:extLst>
            </p:cNvPr>
            <p:cNvSpPr/>
            <p:nvPr/>
          </p:nvSpPr>
          <p:spPr>
            <a:xfrm>
              <a:off x="6117090" y="4822862"/>
              <a:ext cx="1015349" cy="1571504"/>
            </a:xfrm>
            <a:custGeom>
              <a:avLst/>
              <a:gdLst>
                <a:gd name="connsiteX0" fmla="*/ 1245084 w 2496249"/>
                <a:gd name="connsiteY0" fmla="*/ 463318 h 3863561"/>
                <a:gd name="connsiteX1" fmla="*/ 1803107 w 2496249"/>
                <a:gd name="connsiteY1" fmla="*/ 1029783 h 3863561"/>
                <a:gd name="connsiteX2" fmla="*/ 1245084 w 2496249"/>
                <a:gd name="connsiteY2" fmla="*/ 1596248 h 3863561"/>
                <a:gd name="connsiteX3" fmla="*/ 687061 w 2496249"/>
                <a:gd name="connsiteY3" fmla="*/ 1029783 h 3863561"/>
                <a:gd name="connsiteX4" fmla="*/ 1245084 w 2496249"/>
                <a:gd name="connsiteY4" fmla="*/ 463318 h 3863561"/>
                <a:gd name="connsiteX5" fmla="*/ 519871 w 2496249"/>
                <a:gd name="connsiteY5" fmla="*/ 20 h 3863561"/>
                <a:gd name="connsiteX6" fmla="*/ 639121 w 2496249"/>
                <a:gd name="connsiteY6" fmla="*/ 82120 h 3863561"/>
                <a:gd name="connsiteX7" fmla="*/ 609952 w 2496249"/>
                <a:gd name="connsiteY7" fmla="*/ 223930 h 3863561"/>
                <a:gd name="connsiteX8" fmla="*/ 588870 w 2496249"/>
                <a:gd name="connsiteY8" fmla="*/ 237795 h 3863561"/>
                <a:gd name="connsiteX9" fmla="*/ 589628 w 2496249"/>
                <a:gd name="connsiteY9" fmla="*/ 238823 h 3863561"/>
                <a:gd name="connsiteX10" fmla="*/ 273387 w 2496249"/>
                <a:gd name="connsiteY10" fmla="*/ 1045939 h 3863561"/>
                <a:gd name="connsiteX11" fmla="*/ 754323 w 2496249"/>
                <a:gd name="connsiteY11" fmla="*/ 1642619 h 3863561"/>
                <a:gd name="connsiteX12" fmla="*/ 859117 w 2496249"/>
                <a:gd name="connsiteY12" fmla="*/ 1678577 h 3863561"/>
                <a:gd name="connsiteX13" fmla="*/ 869884 w 2496249"/>
                <a:gd name="connsiteY13" fmla="*/ 1671318 h 3863561"/>
                <a:gd name="connsiteX14" fmla="*/ 943808 w 2496249"/>
                <a:gd name="connsiteY14" fmla="*/ 1656393 h 3863561"/>
                <a:gd name="connsiteX15" fmla="*/ 1546359 w 2496249"/>
                <a:gd name="connsiteY15" fmla="*/ 1656394 h 3863561"/>
                <a:gd name="connsiteX16" fmla="*/ 1620283 w 2496249"/>
                <a:gd name="connsiteY16" fmla="*/ 1671319 h 3863561"/>
                <a:gd name="connsiteX17" fmla="*/ 1633102 w 2496249"/>
                <a:gd name="connsiteY17" fmla="*/ 1679961 h 3863561"/>
                <a:gd name="connsiteX18" fmla="*/ 1741926 w 2496249"/>
                <a:gd name="connsiteY18" fmla="*/ 1642619 h 3863561"/>
                <a:gd name="connsiteX19" fmla="*/ 2222862 w 2496249"/>
                <a:gd name="connsiteY19" fmla="*/ 1045940 h 3863561"/>
                <a:gd name="connsiteX20" fmla="*/ 1906621 w 2496249"/>
                <a:gd name="connsiteY20" fmla="*/ 238825 h 3863561"/>
                <a:gd name="connsiteX21" fmla="*/ 1907379 w 2496249"/>
                <a:gd name="connsiteY21" fmla="*/ 237797 h 3863561"/>
                <a:gd name="connsiteX22" fmla="*/ 1886296 w 2496249"/>
                <a:gd name="connsiteY22" fmla="*/ 223931 h 3863561"/>
                <a:gd name="connsiteX23" fmla="*/ 1857128 w 2496249"/>
                <a:gd name="connsiteY23" fmla="*/ 82121 h 3863561"/>
                <a:gd name="connsiteX24" fmla="*/ 1976378 w 2496249"/>
                <a:gd name="connsiteY24" fmla="*/ 21 h 3863561"/>
                <a:gd name="connsiteX25" fmla="*/ 2027514 w 2496249"/>
                <a:gd name="connsiteY25" fmla="*/ 9500 h 3863561"/>
                <a:gd name="connsiteX26" fmla="*/ 2060056 w 2496249"/>
                <a:gd name="connsiteY26" fmla="*/ 30900 h 3863561"/>
                <a:gd name="connsiteX27" fmla="*/ 2060395 w 2496249"/>
                <a:gd name="connsiteY27" fmla="*/ 30439 h 3863561"/>
                <a:gd name="connsiteX28" fmla="*/ 2063874 w 2496249"/>
                <a:gd name="connsiteY28" fmla="*/ 33411 h 3863561"/>
                <a:gd name="connsiteX29" fmla="*/ 2070968 w 2496249"/>
                <a:gd name="connsiteY29" fmla="*/ 38076 h 3863561"/>
                <a:gd name="connsiteX30" fmla="*/ 2073206 w 2496249"/>
                <a:gd name="connsiteY30" fmla="*/ 41383 h 3863561"/>
                <a:gd name="connsiteX31" fmla="*/ 2176790 w 2496249"/>
                <a:gd name="connsiteY31" fmla="*/ 129869 h 3863561"/>
                <a:gd name="connsiteX32" fmla="*/ 2477270 w 2496249"/>
                <a:gd name="connsiteY32" fmla="*/ 1094393 h 3863561"/>
                <a:gd name="connsiteX33" fmla="*/ 1843292 w 2496249"/>
                <a:gd name="connsiteY33" fmla="*/ 1880947 h 3863561"/>
                <a:gd name="connsiteX34" fmla="*/ 1724597 w 2496249"/>
                <a:gd name="connsiteY34" fmla="*/ 1921676 h 3863561"/>
                <a:gd name="connsiteX35" fmla="*/ 1583930 w 2496249"/>
                <a:gd name="connsiteY35" fmla="*/ 2829227 h 3863561"/>
                <a:gd name="connsiteX36" fmla="*/ 1774321 w 2496249"/>
                <a:gd name="connsiteY36" fmla="*/ 3722167 h 3863561"/>
                <a:gd name="connsiteX37" fmla="*/ 1779295 w 2496249"/>
                <a:gd name="connsiteY37" fmla="*/ 3744562 h 3863561"/>
                <a:gd name="connsiteX38" fmla="*/ 1648391 w 2496249"/>
                <a:gd name="connsiteY38" fmla="*/ 3863561 h 3863561"/>
                <a:gd name="connsiteX39" fmla="*/ 1517487 w 2496249"/>
                <a:gd name="connsiteY39" fmla="*/ 3744562 h 3863561"/>
                <a:gd name="connsiteX40" fmla="*/ 1519153 w 2496249"/>
                <a:gd name="connsiteY40" fmla="*/ 3737061 h 3863561"/>
                <a:gd name="connsiteX41" fmla="*/ 1516321 w 2496249"/>
                <a:gd name="connsiteY41" fmla="*/ 3737061 h 3863561"/>
                <a:gd name="connsiteX42" fmla="*/ 1253406 w 2496249"/>
                <a:gd name="connsiteY42" fmla="*/ 2926145 h 3863561"/>
                <a:gd name="connsiteX43" fmla="*/ 1236761 w 2496249"/>
                <a:gd name="connsiteY43" fmla="*/ 2926145 h 3863561"/>
                <a:gd name="connsiteX44" fmla="*/ 973846 w 2496249"/>
                <a:gd name="connsiteY44" fmla="*/ 3737061 h 3863561"/>
                <a:gd name="connsiteX45" fmla="*/ 970385 w 2496249"/>
                <a:gd name="connsiteY45" fmla="*/ 3737061 h 3863561"/>
                <a:gd name="connsiteX46" fmla="*/ 972051 w 2496249"/>
                <a:gd name="connsiteY46" fmla="*/ 3744562 h 3863561"/>
                <a:gd name="connsiteX47" fmla="*/ 841147 w 2496249"/>
                <a:gd name="connsiteY47" fmla="*/ 3863561 h 3863561"/>
                <a:gd name="connsiteX48" fmla="*/ 710243 w 2496249"/>
                <a:gd name="connsiteY48" fmla="*/ 3744562 h 3863561"/>
                <a:gd name="connsiteX49" fmla="*/ 720530 w 2496249"/>
                <a:gd name="connsiteY49" fmla="*/ 3698242 h 3863561"/>
                <a:gd name="connsiteX50" fmla="*/ 721114 w 2496249"/>
                <a:gd name="connsiteY50" fmla="*/ 3697454 h 3863561"/>
                <a:gd name="connsiteX51" fmla="*/ 906237 w 2496249"/>
                <a:gd name="connsiteY51" fmla="*/ 2829226 h 3863561"/>
                <a:gd name="connsiteX52" fmla="*/ 765228 w 2496249"/>
                <a:gd name="connsiteY52" fmla="*/ 1919471 h 3863561"/>
                <a:gd name="connsiteX53" fmla="*/ 652958 w 2496249"/>
                <a:gd name="connsiteY53" fmla="*/ 1880946 h 3863561"/>
                <a:gd name="connsiteX54" fmla="*/ 18979 w 2496249"/>
                <a:gd name="connsiteY54" fmla="*/ 1094392 h 3863561"/>
                <a:gd name="connsiteX55" fmla="*/ 319457 w 2496249"/>
                <a:gd name="connsiteY55" fmla="*/ 129868 h 3863561"/>
                <a:gd name="connsiteX56" fmla="*/ 423043 w 2496249"/>
                <a:gd name="connsiteY56" fmla="*/ 41382 h 3863561"/>
                <a:gd name="connsiteX57" fmla="*/ 425281 w 2496249"/>
                <a:gd name="connsiteY57" fmla="*/ 38074 h 3863561"/>
                <a:gd name="connsiteX58" fmla="*/ 432373 w 2496249"/>
                <a:gd name="connsiteY58" fmla="*/ 33410 h 3863561"/>
                <a:gd name="connsiteX59" fmla="*/ 435853 w 2496249"/>
                <a:gd name="connsiteY59" fmla="*/ 30438 h 3863561"/>
                <a:gd name="connsiteX60" fmla="*/ 436193 w 2496249"/>
                <a:gd name="connsiteY60" fmla="*/ 30898 h 3863561"/>
                <a:gd name="connsiteX61" fmla="*/ 468735 w 2496249"/>
                <a:gd name="connsiteY61" fmla="*/ 9499 h 3863561"/>
                <a:gd name="connsiteX62" fmla="*/ 519871 w 2496249"/>
                <a:gd name="connsiteY62" fmla="*/ 20 h 3863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2496249" h="3863561">
                  <a:moveTo>
                    <a:pt x="1245084" y="463318"/>
                  </a:moveTo>
                  <a:cubicBezTo>
                    <a:pt x="1553272" y="463318"/>
                    <a:pt x="1803107" y="716933"/>
                    <a:pt x="1803107" y="1029783"/>
                  </a:cubicBezTo>
                  <a:cubicBezTo>
                    <a:pt x="1803107" y="1342633"/>
                    <a:pt x="1553272" y="1596248"/>
                    <a:pt x="1245084" y="1596248"/>
                  </a:cubicBezTo>
                  <a:cubicBezTo>
                    <a:pt x="936896" y="1596248"/>
                    <a:pt x="687061" y="1342633"/>
                    <a:pt x="687061" y="1029783"/>
                  </a:cubicBezTo>
                  <a:cubicBezTo>
                    <a:pt x="687061" y="716933"/>
                    <a:pt x="936896" y="463318"/>
                    <a:pt x="1245084" y="463318"/>
                  </a:cubicBezTo>
                  <a:close/>
                  <a:moveTo>
                    <a:pt x="519871" y="20"/>
                  </a:moveTo>
                  <a:cubicBezTo>
                    <a:pt x="570901" y="920"/>
                    <a:pt x="618873" y="31792"/>
                    <a:pt x="639121" y="82120"/>
                  </a:cubicBezTo>
                  <a:cubicBezTo>
                    <a:pt x="659368" y="132448"/>
                    <a:pt x="646141" y="187940"/>
                    <a:pt x="609952" y="223930"/>
                  </a:cubicBezTo>
                  <a:lnTo>
                    <a:pt x="588870" y="237795"/>
                  </a:lnTo>
                  <a:lnTo>
                    <a:pt x="589628" y="238823"/>
                  </a:lnTo>
                  <a:cubicBezTo>
                    <a:pt x="337783" y="424669"/>
                    <a:pt x="214829" y="738473"/>
                    <a:pt x="273387" y="1045939"/>
                  </a:cubicBezTo>
                  <a:cubicBezTo>
                    <a:pt x="324626" y="1314973"/>
                    <a:pt x="506889" y="1537436"/>
                    <a:pt x="754323" y="1642619"/>
                  </a:cubicBezTo>
                  <a:lnTo>
                    <a:pt x="859117" y="1678577"/>
                  </a:lnTo>
                  <a:lnTo>
                    <a:pt x="869884" y="1671318"/>
                  </a:lnTo>
                  <a:cubicBezTo>
                    <a:pt x="892605" y="1661709"/>
                    <a:pt x="917586" y="1656394"/>
                    <a:pt x="943808" y="1656393"/>
                  </a:cubicBezTo>
                  <a:lnTo>
                    <a:pt x="1546359" y="1656394"/>
                  </a:lnTo>
                  <a:cubicBezTo>
                    <a:pt x="1572581" y="1656394"/>
                    <a:pt x="1597563" y="1661708"/>
                    <a:pt x="1620283" y="1671319"/>
                  </a:cubicBezTo>
                  <a:lnTo>
                    <a:pt x="1633102" y="1679961"/>
                  </a:lnTo>
                  <a:lnTo>
                    <a:pt x="1741926" y="1642619"/>
                  </a:lnTo>
                  <a:cubicBezTo>
                    <a:pt x="1989360" y="1537436"/>
                    <a:pt x="2171623" y="1314973"/>
                    <a:pt x="2222862" y="1045940"/>
                  </a:cubicBezTo>
                  <a:cubicBezTo>
                    <a:pt x="2281419" y="738474"/>
                    <a:pt x="2158465" y="424670"/>
                    <a:pt x="1906621" y="238825"/>
                  </a:cubicBezTo>
                  <a:lnTo>
                    <a:pt x="1907379" y="237797"/>
                  </a:lnTo>
                  <a:lnTo>
                    <a:pt x="1886296" y="223931"/>
                  </a:lnTo>
                  <a:cubicBezTo>
                    <a:pt x="1850107" y="187942"/>
                    <a:pt x="1836880" y="132450"/>
                    <a:pt x="1857128" y="82121"/>
                  </a:cubicBezTo>
                  <a:cubicBezTo>
                    <a:pt x="1877376" y="31792"/>
                    <a:pt x="1925348" y="921"/>
                    <a:pt x="1976378" y="21"/>
                  </a:cubicBezTo>
                  <a:cubicBezTo>
                    <a:pt x="1993388" y="-279"/>
                    <a:pt x="2010738" y="2751"/>
                    <a:pt x="2027514" y="9500"/>
                  </a:cubicBezTo>
                  <a:lnTo>
                    <a:pt x="2060056" y="30900"/>
                  </a:lnTo>
                  <a:lnTo>
                    <a:pt x="2060395" y="30439"/>
                  </a:lnTo>
                  <a:lnTo>
                    <a:pt x="2063874" y="33411"/>
                  </a:lnTo>
                  <a:lnTo>
                    <a:pt x="2070968" y="38076"/>
                  </a:lnTo>
                  <a:lnTo>
                    <a:pt x="2073206" y="41383"/>
                  </a:lnTo>
                  <a:lnTo>
                    <a:pt x="2176790" y="129869"/>
                  </a:lnTo>
                  <a:cubicBezTo>
                    <a:pt x="2429163" y="378708"/>
                    <a:pt x="2544813" y="739750"/>
                    <a:pt x="2477270" y="1094393"/>
                  </a:cubicBezTo>
                  <a:cubicBezTo>
                    <a:pt x="2409726" y="1449037"/>
                    <a:pt x="2169464" y="1742293"/>
                    <a:pt x="1843292" y="1880947"/>
                  </a:cubicBezTo>
                  <a:lnTo>
                    <a:pt x="1724597" y="1921676"/>
                  </a:lnTo>
                  <a:lnTo>
                    <a:pt x="1583930" y="2829227"/>
                  </a:lnTo>
                  <a:lnTo>
                    <a:pt x="1774321" y="3722167"/>
                  </a:lnTo>
                  <a:lnTo>
                    <a:pt x="1779295" y="3744562"/>
                  </a:lnTo>
                  <a:cubicBezTo>
                    <a:pt x="1779295" y="3810283"/>
                    <a:pt x="1720687" y="3863561"/>
                    <a:pt x="1648391" y="3863561"/>
                  </a:cubicBezTo>
                  <a:cubicBezTo>
                    <a:pt x="1576095" y="3863561"/>
                    <a:pt x="1517488" y="3810283"/>
                    <a:pt x="1517487" y="3744562"/>
                  </a:cubicBezTo>
                  <a:lnTo>
                    <a:pt x="1519153" y="3737061"/>
                  </a:lnTo>
                  <a:lnTo>
                    <a:pt x="1516321" y="3737061"/>
                  </a:lnTo>
                  <a:lnTo>
                    <a:pt x="1253406" y="2926145"/>
                  </a:lnTo>
                  <a:lnTo>
                    <a:pt x="1236761" y="2926145"/>
                  </a:lnTo>
                  <a:lnTo>
                    <a:pt x="973846" y="3737061"/>
                  </a:lnTo>
                  <a:lnTo>
                    <a:pt x="970385" y="3737061"/>
                  </a:lnTo>
                  <a:lnTo>
                    <a:pt x="972051" y="3744562"/>
                  </a:lnTo>
                  <a:cubicBezTo>
                    <a:pt x="972051" y="3810283"/>
                    <a:pt x="913443" y="3863561"/>
                    <a:pt x="841147" y="3863561"/>
                  </a:cubicBezTo>
                  <a:cubicBezTo>
                    <a:pt x="768851" y="3863561"/>
                    <a:pt x="710242" y="3810283"/>
                    <a:pt x="710243" y="3744562"/>
                  </a:cubicBezTo>
                  <a:cubicBezTo>
                    <a:pt x="710243" y="3728131"/>
                    <a:pt x="713906" y="3712479"/>
                    <a:pt x="720530" y="3698242"/>
                  </a:cubicBezTo>
                  <a:lnTo>
                    <a:pt x="721114" y="3697454"/>
                  </a:lnTo>
                  <a:lnTo>
                    <a:pt x="906237" y="2829226"/>
                  </a:lnTo>
                  <a:lnTo>
                    <a:pt x="765228" y="1919471"/>
                  </a:lnTo>
                  <a:lnTo>
                    <a:pt x="652958" y="1880946"/>
                  </a:lnTo>
                  <a:cubicBezTo>
                    <a:pt x="326785" y="1742292"/>
                    <a:pt x="86522" y="1449036"/>
                    <a:pt x="18979" y="1094392"/>
                  </a:cubicBezTo>
                  <a:cubicBezTo>
                    <a:pt x="-48564" y="739749"/>
                    <a:pt x="67085" y="378707"/>
                    <a:pt x="319457" y="129868"/>
                  </a:cubicBezTo>
                  <a:lnTo>
                    <a:pt x="423043" y="41382"/>
                  </a:lnTo>
                  <a:lnTo>
                    <a:pt x="425281" y="38074"/>
                  </a:lnTo>
                  <a:lnTo>
                    <a:pt x="432373" y="33410"/>
                  </a:lnTo>
                  <a:lnTo>
                    <a:pt x="435853" y="30438"/>
                  </a:lnTo>
                  <a:lnTo>
                    <a:pt x="436193" y="30898"/>
                  </a:lnTo>
                  <a:lnTo>
                    <a:pt x="468735" y="9499"/>
                  </a:lnTo>
                  <a:cubicBezTo>
                    <a:pt x="485511" y="2750"/>
                    <a:pt x="502861" y="-280"/>
                    <a:pt x="519871" y="20"/>
                  </a:cubicBezTo>
                  <a:close/>
                </a:path>
              </a:pathLst>
            </a:cu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93" name="楕円 292">
              <a:extLst>
                <a:ext uri="{FF2B5EF4-FFF2-40B4-BE49-F238E27FC236}">
                  <a16:creationId xmlns:a16="http://schemas.microsoft.com/office/drawing/2014/main" id="{E7D5C77B-C572-FCC8-12A9-60405A33E497}"/>
                </a:ext>
              </a:extLst>
            </p:cNvPr>
            <p:cNvSpPr/>
            <p:nvPr/>
          </p:nvSpPr>
          <p:spPr>
            <a:xfrm>
              <a:off x="5955923" y="3499896"/>
              <a:ext cx="1322966" cy="1322966"/>
            </a:xfrm>
            <a:prstGeom prst="ellipse">
              <a:avLst/>
            </a:prstGeom>
            <a:solidFill>
              <a:schemeClr val="bg1"/>
            </a:solidFill>
            <a:ln w="571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2400" b="1">
                  <a:solidFill>
                    <a:schemeClr val="tx1"/>
                  </a:solidFill>
                  <a:latin typeface="メイリオ" panose="020B0604030504040204" pitchFamily="50" charset="-128"/>
                  <a:ea typeface="メイリオ" panose="020B0604030504040204" pitchFamily="50" charset="-128"/>
                </a:rPr>
                <a:t>問題</a:t>
              </a:r>
              <a:endParaRPr kumimoji="1" lang="ja-JP" altLang="en-US" sz="2400" b="1" dirty="0">
                <a:solidFill>
                  <a:schemeClr val="tx1"/>
                </a:solidFill>
                <a:latin typeface="メイリオ" panose="020B0604030504040204" pitchFamily="50" charset="-128"/>
                <a:ea typeface="メイリオ" panose="020B0604030504040204" pitchFamily="50" charset="-128"/>
              </a:endParaRPr>
            </a:p>
          </p:txBody>
        </p:sp>
        <p:sp>
          <p:nvSpPr>
            <p:cNvPr id="294" name="フリーフォーム: 図形 293">
              <a:extLst>
                <a:ext uri="{FF2B5EF4-FFF2-40B4-BE49-F238E27FC236}">
                  <a16:creationId xmlns:a16="http://schemas.microsoft.com/office/drawing/2014/main" id="{FF0EA18C-3BAF-1D21-44F2-DA4D9548595B}"/>
                </a:ext>
              </a:extLst>
            </p:cNvPr>
            <p:cNvSpPr/>
            <p:nvPr/>
          </p:nvSpPr>
          <p:spPr>
            <a:xfrm>
              <a:off x="4899935" y="4835023"/>
              <a:ext cx="1015349" cy="1559343"/>
            </a:xfrm>
            <a:custGeom>
              <a:avLst/>
              <a:gdLst>
                <a:gd name="connsiteX0" fmla="*/ 893980 w 2516420"/>
                <a:gd name="connsiteY0" fmla="*/ 464400 h 3864642"/>
                <a:gd name="connsiteX1" fmla="*/ 1452003 w 2516420"/>
                <a:gd name="connsiteY1" fmla="*/ 1030865 h 3864642"/>
                <a:gd name="connsiteX2" fmla="*/ 893980 w 2516420"/>
                <a:gd name="connsiteY2" fmla="*/ 1597330 h 3864642"/>
                <a:gd name="connsiteX3" fmla="*/ 335957 w 2516420"/>
                <a:gd name="connsiteY3" fmla="*/ 1030865 h 3864642"/>
                <a:gd name="connsiteX4" fmla="*/ 893980 w 2516420"/>
                <a:gd name="connsiteY4" fmla="*/ 464400 h 3864642"/>
                <a:gd name="connsiteX5" fmla="*/ 842403 w 2516420"/>
                <a:gd name="connsiteY5" fmla="*/ 0 h 3864642"/>
                <a:gd name="connsiteX6" fmla="*/ 973371 w 2516420"/>
                <a:gd name="connsiteY6" fmla="*/ 130968 h 3864642"/>
                <a:gd name="connsiteX7" fmla="*/ 893382 w 2516420"/>
                <a:gd name="connsiteY7" fmla="*/ 251644 h 3864642"/>
                <a:gd name="connsiteX8" fmla="*/ 868647 w 2516420"/>
                <a:gd name="connsiteY8" fmla="*/ 256638 h 3864642"/>
                <a:gd name="connsiteX9" fmla="*/ 868967 w 2516420"/>
                <a:gd name="connsiteY9" fmla="*/ 257875 h 3864642"/>
                <a:gd name="connsiteX10" fmla="*/ 274330 w 2516420"/>
                <a:gd name="connsiteY10" fmla="*/ 888630 h 3864642"/>
                <a:gd name="connsiteX11" fmla="*/ 497807 w 2516420"/>
                <a:gd name="connsiteY11" fmla="*/ 1621694 h 3864642"/>
                <a:gd name="connsiteX12" fmla="*/ 549309 w 2516420"/>
                <a:gd name="connsiteY12" fmla="*/ 1666236 h 3864642"/>
                <a:gd name="connsiteX13" fmla="*/ 592703 w 2516420"/>
                <a:gd name="connsiteY13" fmla="*/ 1657475 h 3864642"/>
                <a:gd name="connsiteX14" fmla="*/ 1195254 w 2516420"/>
                <a:gd name="connsiteY14" fmla="*/ 1657475 h 3864642"/>
                <a:gd name="connsiteX15" fmla="*/ 1269179 w 2516420"/>
                <a:gd name="connsiteY15" fmla="*/ 1672400 h 3864642"/>
                <a:gd name="connsiteX16" fmla="*/ 1282672 w 2516420"/>
                <a:gd name="connsiteY16" fmla="*/ 1681497 h 3864642"/>
                <a:gd name="connsiteX17" fmla="*/ 1435624 w 2516420"/>
                <a:gd name="connsiteY17" fmla="*/ 1708432 h 3864642"/>
                <a:gd name="connsiteX18" fmla="*/ 2209367 w 2516420"/>
                <a:gd name="connsiteY18" fmla="*/ 1292409 h 3864642"/>
                <a:gd name="connsiteX19" fmla="*/ 2261895 w 2516420"/>
                <a:gd name="connsiteY19" fmla="*/ 1175348 h 3864642"/>
                <a:gd name="connsiteX20" fmla="*/ 2264776 w 2516420"/>
                <a:gd name="connsiteY20" fmla="*/ 1161077 h 3864642"/>
                <a:gd name="connsiteX21" fmla="*/ 2385452 w 2516420"/>
                <a:gd name="connsiteY21" fmla="*/ 1081088 h 3864642"/>
                <a:gd name="connsiteX22" fmla="*/ 2516420 w 2516420"/>
                <a:gd name="connsiteY22" fmla="*/ 1212056 h 3864642"/>
                <a:gd name="connsiteX23" fmla="*/ 2508431 w 2516420"/>
                <a:gd name="connsiteY23" fmla="*/ 1251626 h 3864642"/>
                <a:gd name="connsiteX24" fmla="*/ 2510237 w 2516420"/>
                <a:gd name="connsiteY24" fmla="*/ 1252260 h 3864642"/>
                <a:gd name="connsiteX25" fmla="*/ 2506722 w 2516420"/>
                <a:gd name="connsiteY25" fmla="*/ 1260094 h 3864642"/>
                <a:gd name="connsiteX26" fmla="*/ 2506128 w 2516420"/>
                <a:gd name="connsiteY26" fmla="*/ 1263035 h 3864642"/>
                <a:gd name="connsiteX27" fmla="*/ 2503958 w 2516420"/>
                <a:gd name="connsiteY27" fmla="*/ 1266254 h 3864642"/>
                <a:gd name="connsiteX28" fmla="*/ 2435739 w 2516420"/>
                <a:gd name="connsiteY28" fmla="*/ 1418282 h 3864642"/>
                <a:gd name="connsiteX29" fmla="*/ 1415778 w 2516420"/>
                <a:gd name="connsiteY29" fmla="*/ 1966692 h 3864642"/>
                <a:gd name="connsiteX30" fmla="*/ 1367625 w 2516420"/>
                <a:gd name="connsiteY30" fmla="*/ 1960609 h 3864642"/>
                <a:gd name="connsiteX31" fmla="*/ 1232825 w 2516420"/>
                <a:gd name="connsiteY31" fmla="*/ 2830308 h 3864642"/>
                <a:gd name="connsiteX32" fmla="*/ 1423217 w 2516420"/>
                <a:gd name="connsiteY32" fmla="*/ 3723250 h 3864642"/>
                <a:gd name="connsiteX33" fmla="*/ 1428190 w 2516420"/>
                <a:gd name="connsiteY33" fmla="*/ 3745643 h 3864642"/>
                <a:gd name="connsiteX34" fmla="*/ 1297286 w 2516420"/>
                <a:gd name="connsiteY34" fmla="*/ 3864642 h 3864642"/>
                <a:gd name="connsiteX35" fmla="*/ 1166382 w 2516420"/>
                <a:gd name="connsiteY35" fmla="*/ 3745643 h 3864642"/>
                <a:gd name="connsiteX36" fmla="*/ 1168048 w 2516420"/>
                <a:gd name="connsiteY36" fmla="*/ 3738142 h 3864642"/>
                <a:gd name="connsiteX37" fmla="*/ 1165216 w 2516420"/>
                <a:gd name="connsiteY37" fmla="*/ 3738142 h 3864642"/>
                <a:gd name="connsiteX38" fmla="*/ 902301 w 2516420"/>
                <a:gd name="connsiteY38" fmla="*/ 2927226 h 3864642"/>
                <a:gd name="connsiteX39" fmla="*/ 885656 w 2516420"/>
                <a:gd name="connsiteY39" fmla="*/ 2927226 h 3864642"/>
                <a:gd name="connsiteX40" fmla="*/ 622741 w 2516420"/>
                <a:gd name="connsiteY40" fmla="*/ 3738142 h 3864642"/>
                <a:gd name="connsiteX41" fmla="*/ 619280 w 2516420"/>
                <a:gd name="connsiteY41" fmla="*/ 3738142 h 3864642"/>
                <a:gd name="connsiteX42" fmla="*/ 620946 w 2516420"/>
                <a:gd name="connsiteY42" fmla="*/ 3745643 h 3864642"/>
                <a:gd name="connsiteX43" fmla="*/ 490042 w 2516420"/>
                <a:gd name="connsiteY43" fmla="*/ 3864642 h 3864642"/>
                <a:gd name="connsiteX44" fmla="*/ 359138 w 2516420"/>
                <a:gd name="connsiteY44" fmla="*/ 3745643 h 3864642"/>
                <a:gd name="connsiteX45" fmla="*/ 369425 w 2516420"/>
                <a:gd name="connsiteY45" fmla="*/ 3699324 h 3864642"/>
                <a:gd name="connsiteX46" fmla="*/ 370010 w 2516420"/>
                <a:gd name="connsiteY46" fmla="*/ 3698535 h 3864642"/>
                <a:gd name="connsiteX47" fmla="*/ 555132 w 2516420"/>
                <a:gd name="connsiteY47" fmla="*/ 2830307 h 3864642"/>
                <a:gd name="connsiteX48" fmla="*/ 408807 w 2516420"/>
                <a:gd name="connsiteY48" fmla="*/ 1886255 h 3864642"/>
                <a:gd name="connsiteX49" fmla="*/ 314813 w 2516420"/>
                <a:gd name="connsiteY49" fmla="*/ 1804964 h 3864642"/>
                <a:gd name="connsiteX50" fmla="*/ 20223 w 2516420"/>
                <a:gd name="connsiteY50" fmla="*/ 838626 h 3864642"/>
                <a:gd name="connsiteX51" fmla="*/ 658987 w 2516420"/>
                <a:gd name="connsiteY51" fmla="*/ 55954 h 3864642"/>
                <a:gd name="connsiteX52" fmla="*/ 788114 w 2516420"/>
                <a:gd name="connsiteY52" fmla="*/ 12524 h 3864642"/>
                <a:gd name="connsiteX53" fmla="*/ 791424 w 2516420"/>
                <a:gd name="connsiteY53" fmla="*/ 10292 h 3864642"/>
                <a:gd name="connsiteX54" fmla="*/ 799743 w 2516420"/>
                <a:gd name="connsiteY54" fmla="*/ 8613 h 3864642"/>
                <a:gd name="connsiteX55" fmla="*/ 804083 w 2516420"/>
                <a:gd name="connsiteY55" fmla="*/ 7153 h 3864642"/>
                <a:gd name="connsiteX56" fmla="*/ 804226 w 2516420"/>
                <a:gd name="connsiteY56" fmla="*/ 7708 h 3864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516420" h="3864642">
                  <a:moveTo>
                    <a:pt x="893980" y="464400"/>
                  </a:moveTo>
                  <a:cubicBezTo>
                    <a:pt x="1202168" y="464400"/>
                    <a:pt x="1452003" y="718015"/>
                    <a:pt x="1452003" y="1030865"/>
                  </a:cubicBezTo>
                  <a:cubicBezTo>
                    <a:pt x="1452003" y="1343715"/>
                    <a:pt x="1202168" y="1597330"/>
                    <a:pt x="893980" y="1597330"/>
                  </a:cubicBezTo>
                  <a:cubicBezTo>
                    <a:pt x="585792" y="1597330"/>
                    <a:pt x="335957" y="1343715"/>
                    <a:pt x="335957" y="1030865"/>
                  </a:cubicBezTo>
                  <a:cubicBezTo>
                    <a:pt x="335957" y="718015"/>
                    <a:pt x="585792" y="464400"/>
                    <a:pt x="893980" y="464400"/>
                  </a:cubicBezTo>
                  <a:close/>
                  <a:moveTo>
                    <a:pt x="842403" y="0"/>
                  </a:moveTo>
                  <a:cubicBezTo>
                    <a:pt x="914735" y="0"/>
                    <a:pt x="973371" y="58636"/>
                    <a:pt x="973371" y="130968"/>
                  </a:cubicBezTo>
                  <a:cubicBezTo>
                    <a:pt x="973371" y="185217"/>
                    <a:pt x="940388" y="231762"/>
                    <a:pt x="893382" y="251644"/>
                  </a:cubicBezTo>
                  <a:lnTo>
                    <a:pt x="868647" y="256638"/>
                  </a:lnTo>
                  <a:lnTo>
                    <a:pt x="868967" y="257875"/>
                  </a:lnTo>
                  <a:cubicBezTo>
                    <a:pt x="565957" y="336291"/>
                    <a:pt x="334764" y="581527"/>
                    <a:pt x="274330" y="888630"/>
                  </a:cubicBezTo>
                  <a:cubicBezTo>
                    <a:pt x="221452" y="1157345"/>
                    <a:pt x="307512" y="1431760"/>
                    <a:pt x="497807" y="1621694"/>
                  </a:cubicBezTo>
                  <a:lnTo>
                    <a:pt x="549309" y="1666236"/>
                  </a:lnTo>
                  <a:lnTo>
                    <a:pt x="592703" y="1657475"/>
                  </a:lnTo>
                  <a:lnTo>
                    <a:pt x="1195254" y="1657475"/>
                  </a:lnTo>
                  <a:cubicBezTo>
                    <a:pt x="1221476" y="1657475"/>
                    <a:pt x="1246457" y="1662790"/>
                    <a:pt x="1269179" y="1672400"/>
                  </a:cubicBezTo>
                  <a:lnTo>
                    <a:pt x="1282672" y="1681497"/>
                  </a:lnTo>
                  <a:lnTo>
                    <a:pt x="1435624" y="1708432"/>
                  </a:lnTo>
                  <a:cubicBezTo>
                    <a:pt x="1751362" y="1732961"/>
                    <a:pt x="2055185" y="1570305"/>
                    <a:pt x="2209367" y="1292409"/>
                  </a:cubicBezTo>
                  <a:lnTo>
                    <a:pt x="2261895" y="1175348"/>
                  </a:lnTo>
                  <a:lnTo>
                    <a:pt x="2264776" y="1161077"/>
                  </a:lnTo>
                  <a:cubicBezTo>
                    <a:pt x="2284658" y="1114071"/>
                    <a:pt x="2331203" y="1081088"/>
                    <a:pt x="2385452" y="1081088"/>
                  </a:cubicBezTo>
                  <a:cubicBezTo>
                    <a:pt x="2457784" y="1081088"/>
                    <a:pt x="2516420" y="1139724"/>
                    <a:pt x="2516420" y="1212056"/>
                  </a:cubicBezTo>
                  <a:lnTo>
                    <a:pt x="2508431" y="1251626"/>
                  </a:lnTo>
                  <a:lnTo>
                    <a:pt x="2510237" y="1252260"/>
                  </a:lnTo>
                  <a:lnTo>
                    <a:pt x="2506722" y="1260094"/>
                  </a:lnTo>
                  <a:lnTo>
                    <a:pt x="2506128" y="1263035"/>
                  </a:lnTo>
                  <a:lnTo>
                    <a:pt x="2503958" y="1266254"/>
                  </a:lnTo>
                  <a:lnTo>
                    <a:pt x="2435739" y="1418282"/>
                  </a:lnTo>
                  <a:cubicBezTo>
                    <a:pt x="2232494" y="1784609"/>
                    <a:pt x="1831988" y="1999025"/>
                    <a:pt x="1415778" y="1966692"/>
                  </a:cubicBezTo>
                  <a:lnTo>
                    <a:pt x="1367625" y="1960609"/>
                  </a:lnTo>
                  <a:lnTo>
                    <a:pt x="1232825" y="2830308"/>
                  </a:lnTo>
                  <a:lnTo>
                    <a:pt x="1423217" y="3723250"/>
                  </a:lnTo>
                  <a:lnTo>
                    <a:pt x="1428190" y="3745643"/>
                  </a:lnTo>
                  <a:cubicBezTo>
                    <a:pt x="1428190" y="3811364"/>
                    <a:pt x="1369582" y="3864642"/>
                    <a:pt x="1297286" y="3864642"/>
                  </a:cubicBezTo>
                  <a:cubicBezTo>
                    <a:pt x="1224990" y="3864642"/>
                    <a:pt x="1166382" y="3811364"/>
                    <a:pt x="1166382" y="3745643"/>
                  </a:cubicBezTo>
                  <a:lnTo>
                    <a:pt x="1168048" y="3738142"/>
                  </a:lnTo>
                  <a:lnTo>
                    <a:pt x="1165216" y="3738142"/>
                  </a:lnTo>
                  <a:lnTo>
                    <a:pt x="902301" y="2927226"/>
                  </a:lnTo>
                  <a:lnTo>
                    <a:pt x="885656" y="2927226"/>
                  </a:lnTo>
                  <a:lnTo>
                    <a:pt x="622741" y="3738142"/>
                  </a:lnTo>
                  <a:lnTo>
                    <a:pt x="619280" y="3738142"/>
                  </a:lnTo>
                  <a:lnTo>
                    <a:pt x="620946" y="3745643"/>
                  </a:lnTo>
                  <a:cubicBezTo>
                    <a:pt x="620946" y="3811364"/>
                    <a:pt x="562338" y="3864642"/>
                    <a:pt x="490042" y="3864642"/>
                  </a:cubicBezTo>
                  <a:cubicBezTo>
                    <a:pt x="417746" y="3864642"/>
                    <a:pt x="359138" y="3811364"/>
                    <a:pt x="359138" y="3745643"/>
                  </a:cubicBezTo>
                  <a:cubicBezTo>
                    <a:pt x="359138" y="3729213"/>
                    <a:pt x="362801" y="3713560"/>
                    <a:pt x="369425" y="3699324"/>
                  </a:cubicBezTo>
                  <a:lnTo>
                    <a:pt x="370010" y="3698535"/>
                  </a:lnTo>
                  <a:lnTo>
                    <a:pt x="555132" y="2830307"/>
                  </a:lnTo>
                  <a:lnTo>
                    <a:pt x="408807" y="1886255"/>
                  </a:lnTo>
                  <a:lnTo>
                    <a:pt x="314813" y="1804964"/>
                  </a:lnTo>
                  <a:cubicBezTo>
                    <a:pt x="63963" y="1554591"/>
                    <a:pt x="-49482" y="1192851"/>
                    <a:pt x="20223" y="838626"/>
                  </a:cubicBezTo>
                  <a:cubicBezTo>
                    <a:pt x="89928" y="484401"/>
                    <a:pt x="331976" y="192615"/>
                    <a:pt x="658987" y="55954"/>
                  </a:cubicBezTo>
                  <a:lnTo>
                    <a:pt x="788114" y="12524"/>
                  </a:lnTo>
                  <a:lnTo>
                    <a:pt x="791424" y="10292"/>
                  </a:lnTo>
                  <a:lnTo>
                    <a:pt x="799743" y="8613"/>
                  </a:lnTo>
                  <a:lnTo>
                    <a:pt x="804083" y="7153"/>
                  </a:lnTo>
                  <a:lnTo>
                    <a:pt x="804226" y="7708"/>
                  </a:lnTo>
                  <a:close/>
                </a:path>
              </a:pathLst>
            </a:cu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302" name="矢印: 右 301">
              <a:extLst>
                <a:ext uri="{FF2B5EF4-FFF2-40B4-BE49-F238E27FC236}">
                  <a16:creationId xmlns:a16="http://schemas.microsoft.com/office/drawing/2014/main" id="{E27C3EFD-F69E-C796-6285-F4E6B5909C57}"/>
                </a:ext>
              </a:extLst>
            </p:cNvPr>
            <p:cNvSpPr/>
            <p:nvPr/>
          </p:nvSpPr>
          <p:spPr>
            <a:xfrm>
              <a:off x="2912306" y="4008979"/>
              <a:ext cx="590550" cy="304800"/>
            </a:xfrm>
            <a:prstGeom prst="rightArrow">
              <a:avLst>
                <a:gd name="adj1" fmla="val 50000"/>
                <a:gd name="adj2" fmla="val 78125"/>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3" name="矢印: 右 302">
              <a:extLst>
                <a:ext uri="{FF2B5EF4-FFF2-40B4-BE49-F238E27FC236}">
                  <a16:creationId xmlns:a16="http://schemas.microsoft.com/office/drawing/2014/main" id="{A93EF7FD-834E-F839-B4B9-90EFAFA1DA58}"/>
                </a:ext>
              </a:extLst>
            </p:cNvPr>
            <p:cNvSpPr/>
            <p:nvPr/>
          </p:nvSpPr>
          <p:spPr>
            <a:xfrm>
              <a:off x="5184345" y="4008979"/>
              <a:ext cx="590550" cy="304800"/>
            </a:xfrm>
            <a:prstGeom prst="rightArrow">
              <a:avLst>
                <a:gd name="adj1" fmla="val 50000"/>
                <a:gd name="adj2" fmla="val 78125"/>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 name="テキスト ボックス 2">
            <a:extLst>
              <a:ext uri="{FF2B5EF4-FFF2-40B4-BE49-F238E27FC236}">
                <a16:creationId xmlns:a16="http://schemas.microsoft.com/office/drawing/2014/main" id="{2A2F5913-9FA8-7879-1B84-BA67A69D84D0}"/>
              </a:ext>
            </a:extLst>
          </p:cNvPr>
          <p:cNvSpPr txBox="1"/>
          <p:nvPr/>
        </p:nvSpPr>
        <p:spPr>
          <a:xfrm>
            <a:off x="422262" y="356730"/>
            <a:ext cx="1415772" cy="461665"/>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r>
              <a:rPr lang="ja-JP" altLang="en-US" sz="2400" b="1" dirty="0"/>
              <a:t>タイトル</a:t>
            </a:r>
            <a:endParaRPr lang="en-US" altLang="ja-JP" sz="2400" b="1" dirty="0"/>
          </a:p>
        </p:txBody>
      </p:sp>
      <p:sp>
        <p:nvSpPr>
          <p:cNvPr id="4" name="テキスト ボックス 3">
            <a:extLst>
              <a:ext uri="{FF2B5EF4-FFF2-40B4-BE49-F238E27FC236}">
                <a16:creationId xmlns:a16="http://schemas.microsoft.com/office/drawing/2014/main" id="{F262D542-A8E0-0724-97C3-97D87D3CEAF2}"/>
              </a:ext>
            </a:extLst>
          </p:cNvPr>
          <p:cNvSpPr txBox="1"/>
          <p:nvPr/>
        </p:nvSpPr>
        <p:spPr>
          <a:xfrm>
            <a:off x="440480" y="816419"/>
            <a:ext cx="8963068" cy="1200329"/>
          </a:xfrm>
          <a:prstGeom prst="rect">
            <a:avLst/>
          </a:prstGeom>
          <a:noFill/>
        </p:spPr>
        <p:txBody>
          <a:bodyPr wrap="square" rtlCol="0">
            <a:spAutoFit/>
          </a:bodyPr>
          <a:lstStyle/>
          <a:p>
            <a:r>
              <a:rPr kumimoji="1" lang="ja-JP" altLang="en-US"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endParaRPr kumimoji="1" lang="en-US" altLang="ja-JP"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757925617"/>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defRPr kumimoji="1" sz="1200" dirty="0">
            <a:latin typeface="メイリオ" panose="020B0604030504040204" pitchFamily="50" charset="-128"/>
            <a:ea typeface="メイリオ" panose="020B0604030504040204" pitchFamily="50" charset="-128"/>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18631</TotalTime>
  <Words>704</Words>
  <Application>Microsoft Office PowerPoint</Application>
  <PresentationFormat>A4 210 x 297 mm</PresentationFormat>
  <Paragraphs>30</Paragraphs>
  <Slides>4</Slides>
  <Notes>0</Notes>
  <HiddenSlides>0</HiddenSlides>
  <MMClips>0</MMClips>
  <ScaleCrop>false</ScaleCrop>
  <HeadingPairs>
    <vt:vector size="6" baseType="variant">
      <vt:variant>
        <vt:lpstr>使用されているフォント</vt:lpstr>
      </vt:variant>
      <vt:variant>
        <vt:i4>2</vt:i4>
      </vt:variant>
      <vt:variant>
        <vt:lpstr>テーマ</vt:lpstr>
      </vt:variant>
      <vt:variant>
        <vt:i4>1</vt:i4>
      </vt:variant>
      <vt:variant>
        <vt:lpstr>スライド タイトル</vt:lpstr>
      </vt:variant>
      <vt:variant>
        <vt:i4>4</vt:i4>
      </vt:variant>
    </vt:vector>
  </HeadingPairs>
  <TitlesOfParts>
    <vt:vector size="7" baseType="lpstr">
      <vt:lpstr>メイリオ</vt:lpstr>
      <vt:lpstr>Arial</vt:lpstr>
      <vt:lpstr>Office テーマ</vt:lpstr>
      <vt:lpstr>PowerPoint プレゼンテーション</vt:lpstr>
      <vt:lpstr>PowerPoint プレゼンテーション</vt:lpstr>
      <vt:lpstr>PowerPoint プレゼンテーション</vt:lpstr>
      <vt:lpstr>PowerPoint プレゼンテーション</vt:lpstr>
    </vt:vector>
  </TitlesOfParts>
  <Manager>digipot.net</Manager>
  <Company>digipot.net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pptxn02_作業などの流れ説明図テンプレート</dc:title>
  <dc:subject>pptxn02_作業などの流れ説明図テンプレート</dc:subject>
  <dc:creator>でじけろお</dc:creator>
  <cp:revision>1</cp:revision>
  <dcterms:created xsi:type="dcterms:W3CDTF">2018-05-20T00:31:01Z</dcterms:created>
  <dcterms:modified xsi:type="dcterms:W3CDTF">2024-12-04T14:36:45Z</dcterms:modified>
  <cp:version>1</cp:version>
</cp:coreProperties>
</file>